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xls" ContentType="application/vnd.ms-excel"/>
  <Default Extension="wmf" ContentType="image/x-w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1"/>
  </p:sldMasterIdLst>
  <p:notesMasterIdLst>
    <p:notesMasterId r:id="rId19"/>
  </p:notesMasterIdLst>
  <p:sldIdLst>
    <p:sldId id="256" r:id="rId2"/>
    <p:sldId id="475" r:id="rId3"/>
    <p:sldId id="476" r:id="rId4"/>
    <p:sldId id="477" r:id="rId5"/>
    <p:sldId id="478" r:id="rId6"/>
    <p:sldId id="479" r:id="rId7"/>
    <p:sldId id="480" r:id="rId8"/>
    <p:sldId id="481" r:id="rId9"/>
    <p:sldId id="482" r:id="rId10"/>
    <p:sldId id="483" r:id="rId11"/>
    <p:sldId id="484" r:id="rId12"/>
    <p:sldId id="485" r:id="rId13"/>
    <p:sldId id="486" r:id="rId14"/>
    <p:sldId id="487" r:id="rId15"/>
    <p:sldId id="488" r:id="rId16"/>
    <p:sldId id="489" r:id="rId17"/>
    <p:sldId id="336" r:id="rId18"/>
  </p:sldIdLst>
  <p:sldSz cx="10693400" cy="7561263"/>
  <p:notesSz cx="6807200" cy="9939338"/>
  <p:defaultTextStyle>
    <a:defPPr>
      <a:defRPr lang="en-US"/>
    </a:defPPr>
    <a:lvl1pPr algn="l" rtl="0" fontAlgn="base">
      <a:spcBef>
        <a:spcPct val="0"/>
      </a:spcBef>
      <a:spcAft>
        <a:spcPct val="0"/>
      </a:spcAft>
      <a:defRPr kumimoji="1" sz="2700" kern="1200">
        <a:solidFill>
          <a:schemeClr val="tx1"/>
        </a:solidFill>
        <a:latin typeface="Arial Unicode MS" charset="0"/>
        <a:ea typeface="ＭＳ Ｐゴシック" charset="-128"/>
        <a:cs typeface="+mn-cs"/>
      </a:defRPr>
    </a:lvl1pPr>
    <a:lvl2pPr marL="520700" indent="-63500" algn="l" rtl="0" fontAlgn="base">
      <a:spcBef>
        <a:spcPct val="0"/>
      </a:spcBef>
      <a:spcAft>
        <a:spcPct val="0"/>
      </a:spcAft>
      <a:defRPr kumimoji="1" sz="2700" kern="1200">
        <a:solidFill>
          <a:schemeClr val="tx1"/>
        </a:solidFill>
        <a:latin typeface="Arial Unicode MS" charset="0"/>
        <a:ea typeface="ＭＳ Ｐゴシック" charset="-128"/>
        <a:cs typeface="+mn-cs"/>
      </a:defRPr>
    </a:lvl2pPr>
    <a:lvl3pPr marL="1042988" indent="-128588" algn="l" rtl="0" fontAlgn="base">
      <a:spcBef>
        <a:spcPct val="0"/>
      </a:spcBef>
      <a:spcAft>
        <a:spcPct val="0"/>
      </a:spcAft>
      <a:defRPr kumimoji="1" sz="2700" kern="1200">
        <a:solidFill>
          <a:schemeClr val="tx1"/>
        </a:solidFill>
        <a:latin typeface="Arial Unicode MS" charset="0"/>
        <a:ea typeface="ＭＳ Ｐゴシック" charset="-128"/>
        <a:cs typeface="+mn-cs"/>
      </a:defRPr>
    </a:lvl3pPr>
    <a:lvl4pPr marL="1563688" indent="-192088" algn="l" rtl="0" fontAlgn="base">
      <a:spcBef>
        <a:spcPct val="0"/>
      </a:spcBef>
      <a:spcAft>
        <a:spcPct val="0"/>
      </a:spcAft>
      <a:defRPr kumimoji="1" sz="2700" kern="1200">
        <a:solidFill>
          <a:schemeClr val="tx1"/>
        </a:solidFill>
        <a:latin typeface="Arial Unicode MS" charset="0"/>
        <a:ea typeface="ＭＳ Ｐゴシック" charset="-128"/>
        <a:cs typeface="+mn-cs"/>
      </a:defRPr>
    </a:lvl4pPr>
    <a:lvl5pPr marL="2085975" indent="-257175" algn="l" rtl="0" fontAlgn="base">
      <a:spcBef>
        <a:spcPct val="0"/>
      </a:spcBef>
      <a:spcAft>
        <a:spcPct val="0"/>
      </a:spcAft>
      <a:defRPr kumimoji="1" sz="2700" kern="1200">
        <a:solidFill>
          <a:schemeClr val="tx1"/>
        </a:solidFill>
        <a:latin typeface="Arial Unicode MS" charset="0"/>
        <a:ea typeface="ＭＳ Ｐゴシック" charset="-128"/>
        <a:cs typeface="+mn-cs"/>
      </a:defRPr>
    </a:lvl5pPr>
    <a:lvl6pPr marL="2286000" algn="l" defTabSz="914400" rtl="0" eaLnBrk="1" latinLnBrk="0" hangingPunct="1">
      <a:defRPr kumimoji="1" sz="2700" kern="1200">
        <a:solidFill>
          <a:schemeClr val="tx1"/>
        </a:solidFill>
        <a:latin typeface="Arial Unicode MS" charset="0"/>
        <a:ea typeface="ＭＳ Ｐゴシック" charset="-128"/>
        <a:cs typeface="+mn-cs"/>
      </a:defRPr>
    </a:lvl6pPr>
    <a:lvl7pPr marL="2743200" algn="l" defTabSz="914400" rtl="0" eaLnBrk="1" latinLnBrk="0" hangingPunct="1">
      <a:defRPr kumimoji="1" sz="2700" kern="1200">
        <a:solidFill>
          <a:schemeClr val="tx1"/>
        </a:solidFill>
        <a:latin typeface="Arial Unicode MS" charset="0"/>
        <a:ea typeface="ＭＳ Ｐゴシック" charset="-128"/>
        <a:cs typeface="+mn-cs"/>
      </a:defRPr>
    </a:lvl7pPr>
    <a:lvl8pPr marL="3200400" algn="l" defTabSz="914400" rtl="0" eaLnBrk="1" latinLnBrk="0" hangingPunct="1">
      <a:defRPr kumimoji="1" sz="2700" kern="1200">
        <a:solidFill>
          <a:schemeClr val="tx1"/>
        </a:solidFill>
        <a:latin typeface="Arial Unicode MS" charset="0"/>
        <a:ea typeface="ＭＳ Ｐゴシック" charset="-128"/>
        <a:cs typeface="+mn-cs"/>
      </a:defRPr>
    </a:lvl8pPr>
    <a:lvl9pPr marL="3657600" algn="l" defTabSz="914400" rtl="0" eaLnBrk="1" latinLnBrk="0" hangingPunct="1">
      <a:defRPr kumimoji="1" sz="2700" kern="1200">
        <a:solidFill>
          <a:schemeClr val="tx1"/>
        </a:solidFill>
        <a:latin typeface="Arial Unicode MS" charset="0"/>
        <a:ea typeface="ＭＳ Ｐゴシック" charset="-128"/>
        <a:cs typeface="+mn-cs"/>
      </a:defRPr>
    </a:lvl9pPr>
  </p:defaultTextStyle>
  <p:extLst>
    <p:ext uri="{EFAFB233-063F-42B5-8137-9DF3F51BA10A}">
      <p15:sldGuideLst xmlns:p15="http://schemas.microsoft.com/office/powerpoint/2012/main">
        <p15:guide id="1" orient="horz" pos="249">
          <p15:clr>
            <a:srgbClr val="A4A3A4"/>
          </p15:clr>
        </p15:guide>
        <p15:guide id="2" orient="horz" pos="4649">
          <p15:clr>
            <a:srgbClr val="A4A3A4"/>
          </p15:clr>
        </p15:guide>
        <p15:guide id="3" orient="horz" pos="703">
          <p15:clr>
            <a:srgbClr val="A4A3A4"/>
          </p15:clr>
        </p15:guide>
        <p15:guide id="4" pos="6543">
          <p15:clr>
            <a:srgbClr val="A4A3A4"/>
          </p15:clr>
        </p15:guide>
        <p15:guide id="5" pos="193">
          <p15:clr>
            <a:srgbClr val="A4A3A4"/>
          </p15:clr>
        </p15:guide>
        <p15:guide id="6" pos="556">
          <p15:clr>
            <a:srgbClr val="A4A3A4"/>
          </p15:clr>
        </p15:guide>
      </p15:sldGuideLst>
    </p:ext>
    <p:ext uri="{2D200454-40CA-4A62-9FC3-DE9A4176ACB9}">
      <p15:notesGuideLst xmlns:p15="http://schemas.microsoft.com/office/powerpoint/2012/main">
        <p15:guide id="1" orient="horz" pos="3130">
          <p15:clr>
            <a:srgbClr val="A4A3A4"/>
          </p15:clr>
        </p15:guide>
        <p15:guide id="2" pos="214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008000"/>
    <a:srgbClr val="3333FF"/>
    <a:srgbClr val="33CC33"/>
    <a:srgbClr val="FF0000"/>
    <a:srgbClr val="CC00FF"/>
    <a:srgbClr val="CC66FF"/>
    <a:srgbClr val="FF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891" autoAdjust="0"/>
    <p:restoredTop sz="97733" autoAdjust="0"/>
  </p:normalViewPr>
  <p:slideViewPr>
    <p:cSldViewPr>
      <p:cViewPr varScale="1">
        <p:scale>
          <a:sx n="58" d="100"/>
          <a:sy n="58" d="100"/>
        </p:scale>
        <p:origin x="365" y="62"/>
      </p:cViewPr>
      <p:guideLst>
        <p:guide orient="horz" pos="249"/>
        <p:guide orient="horz" pos="4649"/>
        <p:guide orient="horz" pos="703"/>
        <p:guide pos="6543"/>
        <p:guide pos="193"/>
        <p:guide pos="556"/>
      </p:guideLst>
    </p:cSldViewPr>
  </p:slideViewPr>
  <p:outlineViewPr>
    <p:cViewPr>
      <p:scale>
        <a:sx n="33" d="100"/>
        <a:sy n="33" d="100"/>
      </p:scale>
      <p:origin x="0" y="6034"/>
    </p:cViewPr>
    <p:sldLst>
      <p:sld r:id="rId1" collapse="1"/>
      <p:sld r:id="rId2" collapse="1"/>
    </p:sldLst>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6" d="100"/>
          <a:sy n="56" d="100"/>
        </p:scale>
        <p:origin x="-2381" y="-77"/>
      </p:cViewPr>
      <p:guideLst>
        <p:guide orient="horz" pos="3130"/>
        <p:guide pos="214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_rels/viewProps.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49575" cy="49688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200">
                <a:latin typeface="Arial Unicode MS" pitchFamily="50" charset="-128"/>
                <a:ea typeface="ＭＳ Ｐゴシック" pitchFamily="50" charset="-128"/>
              </a:defRPr>
            </a:lvl1pPr>
          </a:lstStyle>
          <a:p>
            <a:pPr>
              <a:defRPr/>
            </a:pPr>
            <a:endParaRPr lang="ja-JP" altLang="en-US"/>
          </a:p>
        </p:txBody>
      </p:sp>
      <p:sp>
        <p:nvSpPr>
          <p:cNvPr id="5123" name="Rectangle 3"/>
          <p:cNvSpPr>
            <a:spLocks noGrp="1" noChangeArrowheads="1"/>
          </p:cNvSpPr>
          <p:nvPr>
            <p:ph type="dt" idx="1"/>
          </p:nvPr>
        </p:nvSpPr>
        <p:spPr bwMode="auto">
          <a:xfrm>
            <a:off x="3857625" y="0"/>
            <a:ext cx="2949575" cy="49688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a:latin typeface="Arial Unicode MS" pitchFamily="50" charset="-128"/>
                <a:ea typeface="ＭＳ Ｐゴシック" pitchFamily="50" charset="-128"/>
              </a:defRPr>
            </a:lvl1pPr>
          </a:lstStyle>
          <a:p>
            <a:pPr>
              <a:defRPr/>
            </a:pPr>
            <a:endParaRPr lang="ja-JP" altLang="en-US"/>
          </a:p>
        </p:txBody>
      </p:sp>
      <p:sp>
        <p:nvSpPr>
          <p:cNvPr id="3076" name="Rectangle 4"/>
          <p:cNvSpPr>
            <a:spLocks noGrp="1" noRot="1" noChangeAspect="1" noChangeArrowheads="1" noTextEdit="1"/>
          </p:cNvSpPr>
          <p:nvPr>
            <p:ph type="sldImg" idx="2"/>
          </p:nvPr>
        </p:nvSpPr>
        <p:spPr bwMode="auto">
          <a:xfrm>
            <a:off x="769938" y="746125"/>
            <a:ext cx="5267325" cy="3725863"/>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908050" y="4721225"/>
            <a:ext cx="4991100" cy="4471988"/>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ja-JP" altLang="en-US" noProof="0" smtClean="0"/>
              <a:t>マスタ テキストの書式設定</a:t>
            </a:r>
          </a:p>
          <a:p>
            <a:pPr lvl="1"/>
            <a:r>
              <a:rPr lang="ja-JP" altLang="en-US" noProof="0" smtClean="0"/>
              <a:t>第 2 レベル</a:t>
            </a:r>
          </a:p>
          <a:p>
            <a:pPr lvl="2"/>
            <a:r>
              <a:rPr lang="ja-JP" altLang="en-US" noProof="0" smtClean="0"/>
              <a:t>第 3 レベル</a:t>
            </a:r>
          </a:p>
          <a:p>
            <a:pPr lvl="3"/>
            <a:r>
              <a:rPr lang="ja-JP" altLang="en-US" noProof="0" smtClean="0"/>
              <a:t>第 4 レベル</a:t>
            </a:r>
          </a:p>
          <a:p>
            <a:pPr lvl="4"/>
            <a:r>
              <a:rPr lang="ja-JP" altLang="en-US" noProof="0" smtClean="0"/>
              <a:t>第 5 レベル</a:t>
            </a:r>
          </a:p>
        </p:txBody>
      </p:sp>
      <p:sp>
        <p:nvSpPr>
          <p:cNvPr id="5126" name="Rectangle 6"/>
          <p:cNvSpPr>
            <a:spLocks noGrp="1" noChangeArrowheads="1"/>
          </p:cNvSpPr>
          <p:nvPr>
            <p:ph type="ftr" sz="quarter" idx="4"/>
          </p:nvPr>
        </p:nvSpPr>
        <p:spPr bwMode="auto">
          <a:xfrm>
            <a:off x="0" y="9442450"/>
            <a:ext cx="2949575" cy="496888"/>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1200">
                <a:latin typeface="Arial Unicode MS" pitchFamily="50" charset="-128"/>
                <a:ea typeface="ＭＳ Ｐゴシック" pitchFamily="50" charset="-128"/>
              </a:defRPr>
            </a:lvl1pPr>
          </a:lstStyle>
          <a:p>
            <a:pPr>
              <a:defRPr/>
            </a:pPr>
            <a:endParaRPr lang="ja-JP" altLang="en-US"/>
          </a:p>
        </p:txBody>
      </p:sp>
      <p:sp>
        <p:nvSpPr>
          <p:cNvPr id="5127" name="Rectangle 7"/>
          <p:cNvSpPr>
            <a:spLocks noGrp="1" noChangeArrowheads="1"/>
          </p:cNvSpPr>
          <p:nvPr>
            <p:ph type="sldNum" sz="quarter" idx="5"/>
          </p:nvPr>
        </p:nvSpPr>
        <p:spPr bwMode="auto">
          <a:xfrm>
            <a:off x="3857625" y="9442450"/>
            <a:ext cx="2949575" cy="496888"/>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a:latin typeface="Arial Unicode MS" pitchFamily="50" charset="-128"/>
                <a:ea typeface="ＭＳ Ｐゴシック" pitchFamily="50" charset="-128"/>
              </a:defRPr>
            </a:lvl1pPr>
          </a:lstStyle>
          <a:p>
            <a:pPr>
              <a:defRPr/>
            </a:pPr>
            <a:fld id="{48B71966-2BEA-4798-9E6F-8BA21941B11C}" type="slidenum">
              <a:rPr lang="ja-JP" altLang="en-US"/>
              <a:pPr>
                <a:defRPr/>
              </a:pPr>
              <a:t>‹#›</a:t>
            </a:fld>
            <a:endParaRPr lang="ja-JP" altLang="en-US"/>
          </a:p>
        </p:txBody>
      </p:sp>
    </p:spTree>
    <p:extLst>
      <p:ext uri="{BB962C8B-B14F-4D97-AF65-F5344CB8AC3E}">
        <p14:creationId xmlns:p14="http://schemas.microsoft.com/office/powerpoint/2010/main" val="108354961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400" kern="1200">
        <a:solidFill>
          <a:schemeClr val="tx1"/>
        </a:solidFill>
        <a:latin typeface="Arial Unicode MS" pitchFamily="50" charset="-128"/>
        <a:ea typeface="ＭＳ Ｐ明朝" pitchFamily="18" charset="-128"/>
        <a:cs typeface="+mn-cs"/>
      </a:defRPr>
    </a:lvl1pPr>
    <a:lvl2pPr marL="520700" algn="l" rtl="0" eaLnBrk="0" fontAlgn="base" hangingPunct="0">
      <a:spcBef>
        <a:spcPct val="30000"/>
      </a:spcBef>
      <a:spcAft>
        <a:spcPct val="0"/>
      </a:spcAft>
      <a:defRPr kumimoji="1" sz="1400" kern="1200">
        <a:solidFill>
          <a:schemeClr val="tx1"/>
        </a:solidFill>
        <a:latin typeface="Arial Unicode MS" pitchFamily="50" charset="-128"/>
        <a:ea typeface="ＭＳ Ｐ明朝" pitchFamily="18" charset="-128"/>
        <a:cs typeface="+mn-cs"/>
      </a:defRPr>
    </a:lvl2pPr>
    <a:lvl3pPr marL="1042988" algn="l" rtl="0" eaLnBrk="0" fontAlgn="base" hangingPunct="0">
      <a:spcBef>
        <a:spcPct val="30000"/>
      </a:spcBef>
      <a:spcAft>
        <a:spcPct val="0"/>
      </a:spcAft>
      <a:defRPr kumimoji="1" sz="1400" kern="1200">
        <a:solidFill>
          <a:schemeClr val="tx1"/>
        </a:solidFill>
        <a:latin typeface="Arial Unicode MS" pitchFamily="50" charset="-128"/>
        <a:ea typeface="ＭＳ Ｐ明朝" pitchFamily="18" charset="-128"/>
        <a:cs typeface="+mn-cs"/>
      </a:defRPr>
    </a:lvl3pPr>
    <a:lvl4pPr marL="1563688" algn="l" rtl="0" eaLnBrk="0" fontAlgn="base" hangingPunct="0">
      <a:spcBef>
        <a:spcPct val="30000"/>
      </a:spcBef>
      <a:spcAft>
        <a:spcPct val="0"/>
      </a:spcAft>
      <a:defRPr kumimoji="1" sz="1400" kern="1200">
        <a:solidFill>
          <a:schemeClr val="tx1"/>
        </a:solidFill>
        <a:latin typeface="Arial Unicode MS" pitchFamily="50" charset="-128"/>
        <a:ea typeface="ＭＳ Ｐ明朝" pitchFamily="18" charset="-128"/>
        <a:cs typeface="+mn-cs"/>
      </a:defRPr>
    </a:lvl4pPr>
    <a:lvl5pPr marL="2085975" algn="l" rtl="0" eaLnBrk="0" fontAlgn="base" hangingPunct="0">
      <a:spcBef>
        <a:spcPct val="30000"/>
      </a:spcBef>
      <a:spcAft>
        <a:spcPct val="0"/>
      </a:spcAft>
      <a:defRPr kumimoji="1" sz="1400" kern="1200">
        <a:solidFill>
          <a:schemeClr val="tx1"/>
        </a:solidFill>
        <a:latin typeface="Arial Unicode MS" pitchFamily="50" charset="-128"/>
        <a:ea typeface="ＭＳ Ｐ明朝" pitchFamily="18" charset="-128"/>
        <a:cs typeface="+mn-cs"/>
      </a:defRPr>
    </a:lvl5pPr>
    <a:lvl6pPr marL="2607640" algn="l" defTabSz="1043056" rtl="0" eaLnBrk="1" latinLnBrk="0" hangingPunct="1">
      <a:defRPr kumimoji="1" sz="1400" kern="1200">
        <a:solidFill>
          <a:schemeClr val="tx1"/>
        </a:solidFill>
        <a:latin typeface="+mn-lt"/>
        <a:ea typeface="+mn-ea"/>
        <a:cs typeface="+mn-cs"/>
      </a:defRPr>
    </a:lvl6pPr>
    <a:lvl7pPr marL="3129168" algn="l" defTabSz="1043056" rtl="0" eaLnBrk="1" latinLnBrk="0" hangingPunct="1">
      <a:defRPr kumimoji="1" sz="1400" kern="1200">
        <a:solidFill>
          <a:schemeClr val="tx1"/>
        </a:solidFill>
        <a:latin typeface="+mn-lt"/>
        <a:ea typeface="+mn-ea"/>
        <a:cs typeface="+mn-cs"/>
      </a:defRPr>
    </a:lvl7pPr>
    <a:lvl8pPr marL="3650696" algn="l" defTabSz="1043056" rtl="0" eaLnBrk="1" latinLnBrk="0" hangingPunct="1">
      <a:defRPr kumimoji="1" sz="1400" kern="1200">
        <a:solidFill>
          <a:schemeClr val="tx1"/>
        </a:solidFill>
        <a:latin typeface="+mn-lt"/>
        <a:ea typeface="+mn-ea"/>
        <a:cs typeface="+mn-cs"/>
      </a:defRPr>
    </a:lvl8pPr>
    <a:lvl9pPr marL="4172224" algn="l" defTabSz="1043056" rtl="0" eaLnBrk="1" latinLnBrk="0" hangingPunct="1">
      <a:defRPr kumimoji="1"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7"/>
          <p:cNvSpPr>
            <a:spLocks noGrp="1" noChangeArrowheads="1"/>
          </p:cNvSpPr>
          <p:nvPr>
            <p:ph type="sldNum" sz="quarter" idx="5"/>
          </p:nvPr>
        </p:nvSpPr>
        <p:spPr>
          <a:noFill/>
          <a:ln>
            <a:miter lim="800000"/>
            <a:headEnd/>
            <a:tailEnd/>
          </a:ln>
        </p:spPr>
        <p:txBody>
          <a:bodyPr/>
          <a:lstStyle/>
          <a:p>
            <a:fld id="{8A08A033-9613-46E6-8C0B-8FDC8CAFF185}" type="slidenum">
              <a:rPr lang="ja-JP" altLang="en-US" smtClean="0">
                <a:latin typeface="Arial Unicode MS" charset="0"/>
                <a:ea typeface="ＭＳ Ｐゴシック" charset="-128"/>
              </a:rPr>
              <a:pPr/>
              <a:t>1</a:t>
            </a:fld>
            <a:endParaRPr lang="ja-JP" altLang="en-US" smtClean="0">
              <a:latin typeface="Arial Unicode MS" charset="0"/>
              <a:ea typeface="ＭＳ Ｐゴシック" charset="-128"/>
            </a:endParaRPr>
          </a:p>
        </p:txBody>
      </p:sp>
      <p:sp>
        <p:nvSpPr>
          <p:cNvPr id="5122" name="Rectangle 2"/>
          <p:cNvSpPr>
            <a:spLocks noGrp="1" noRot="1" noChangeAspect="1" noChangeArrowheads="1" noTextEdit="1"/>
          </p:cNvSpPr>
          <p:nvPr>
            <p:ph type="sldImg"/>
          </p:nvPr>
        </p:nvSpPr>
        <p:spPr>
          <a:ln/>
        </p:spPr>
      </p:sp>
      <p:sp>
        <p:nvSpPr>
          <p:cNvPr id="5123" name="Rectangle 3"/>
          <p:cNvSpPr>
            <a:spLocks noGrp="1" noChangeArrowheads="1"/>
          </p:cNvSpPr>
          <p:nvPr>
            <p:ph type="body" idx="1"/>
          </p:nvPr>
        </p:nvSpPr>
        <p:spPr>
          <a:noFill/>
        </p:spPr>
        <p:txBody>
          <a:bodyPr/>
          <a:lstStyle/>
          <a:p>
            <a:pPr eaLnBrk="1" hangingPunct="1"/>
            <a:r>
              <a:rPr lang="ja-JP" altLang="en-US" smtClean="0">
                <a:latin typeface="Arial Unicode MS" charset="0"/>
              </a:rPr>
              <a:t>排水通気管の管径決定法</a:t>
            </a:r>
            <a:endParaRPr lang="zh-TW" altLang="en-US" dirty="0" smtClean="0">
              <a:latin typeface="Arial Unicode MS" charset="0"/>
            </a:endParaRPr>
          </a:p>
          <a:p>
            <a:pPr eaLnBrk="1" hangingPunct="1"/>
            <a:endParaRPr lang="ja-JP" altLang="en-US" dirty="0" smtClean="0">
              <a:latin typeface="Arial Unicode MS" charset="0"/>
            </a:endParaRPr>
          </a:p>
        </p:txBody>
      </p:sp>
    </p:spTree>
    <p:extLst>
      <p:ext uri="{BB962C8B-B14F-4D97-AF65-F5344CB8AC3E}">
        <p14:creationId xmlns:p14="http://schemas.microsoft.com/office/powerpoint/2010/main" val="29624006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mtClean="0"/>
              <a:t>空気調和・衛生工学便覧　第</a:t>
            </a:r>
            <a:r>
              <a:rPr kumimoji="1" lang="en-US" altLang="ja-JP" smtClean="0"/>
              <a:t>13</a:t>
            </a:r>
            <a:r>
              <a:rPr kumimoji="1" lang="ja-JP" altLang="en-US" smtClean="0"/>
              <a:t>版　第</a:t>
            </a:r>
            <a:r>
              <a:rPr kumimoji="1" lang="en-US" altLang="ja-JP" smtClean="0"/>
              <a:t>6</a:t>
            </a:r>
            <a:r>
              <a:rPr kumimoji="1" lang="ja-JP" altLang="en-US" smtClean="0"/>
              <a:t>編　給排水衛生設備設計　第</a:t>
            </a:r>
            <a:r>
              <a:rPr kumimoji="1" lang="en-US" altLang="ja-JP" smtClean="0"/>
              <a:t>7</a:t>
            </a:r>
            <a:r>
              <a:rPr kumimoji="1" lang="ja-JP" altLang="en-US" smtClean="0"/>
              <a:t>章　排水通気設備　</a:t>
            </a:r>
            <a:r>
              <a:rPr kumimoji="1" lang="en-US" altLang="ja-JP" smtClean="0"/>
              <a:t>P.218</a:t>
            </a:r>
          </a:p>
        </p:txBody>
      </p:sp>
      <p:sp>
        <p:nvSpPr>
          <p:cNvPr id="4" name="スライド番号プレースホルダー 3"/>
          <p:cNvSpPr>
            <a:spLocks noGrp="1"/>
          </p:cNvSpPr>
          <p:nvPr>
            <p:ph type="sldNum" sz="quarter" idx="10"/>
          </p:nvPr>
        </p:nvSpPr>
        <p:spPr/>
        <p:txBody>
          <a:bodyPr/>
          <a:lstStyle/>
          <a:p>
            <a:pPr>
              <a:defRPr/>
            </a:pPr>
            <a:fld id="{48B71966-2BEA-4798-9E6F-8BA21941B11C}" type="slidenum">
              <a:rPr lang="ja-JP" altLang="en-US" smtClean="0"/>
              <a:pPr>
                <a:defRPr/>
              </a:pPr>
              <a:t>10</a:t>
            </a:fld>
            <a:endParaRPr lang="ja-JP" altLang="en-US"/>
          </a:p>
        </p:txBody>
      </p:sp>
    </p:spTree>
    <p:extLst>
      <p:ext uri="{BB962C8B-B14F-4D97-AF65-F5344CB8AC3E}">
        <p14:creationId xmlns:p14="http://schemas.microsoft.com/office/powerpoint/2010/main" val="27196178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mtClean="0"/>
              <a:t>空気調和・衛生工学便覧　第</a:t>
            </a:r>
            <a:r>
              <a:rPr kumimoji="1" lang="en-US" altLang="ja-JP" smtClean="0"/>
              <a:t>13</a:t>
            </a:r>
            <a:r>
              <a:rPr kumimoji="1" lang="ja-JP" altLang="en-US" smtClean="0"/>
              <a:t>版　第</a:t>
            </a:r>
            <a:r>
              <a:rPr kumimoji="1" lang="en-US" altLang="ja-JP" smtClean="0"/>
              <a:t>6</a:t>
            </a:r>
            <a:r>
              <a:rPr kumimoji="1" lang="ja-JP" altLang="en-US" smtClean="0"/>
              <a:t>編　給排水衛生設備設計　第</a:t>
            </a:r>
            <a:r>
              <a:rPr kumimoji="1" lang="en-US" altLang="ja-JP" smtClean="0"/>
              <a:t>7</a:t>
            </a:r>
            <a:r>
              <a:rPr kumimoji="1" lang="ja-JP" altLang="en-US" smtClean="0"/>
              <a:t>章　排水通気設備　</a:t>
            </a:r>
            <a:r>
              <a:rPr kumimoji="1" lang="en-US" altLang="ja-JP" smtClean="0"/>
              <a:t>P.218</a:t>
            </a:r>
          </a:p>
        </p:txBody>
      </p:sp>
      <p:sp>
        <p:nvSpPr>
          <p:cNvPr id="4" name="スライド番号プレースホルダー 3"/>
          <p:cNvSpPr>
            <a:spLocks noGrp="1"/>
          </p:cNvSpPr>
          <p:nvPr>
            <p:ph type="sldNum" sz="quarter" idx="10"/>
          </p:nvPr>
        </p:nvSpPr>
        <p:spPr/>
        <p:txBody>
          <a:bodyPr/>
          <a:lstStyle/>
          <a:p>
            <a:pPr>
              <a:defRPr/>
            </a:pPr>
            <a:fld id="{48B71966-2BEA-4798-9E6F-8BA21941B11C}" type="slidenum">
              <a:rPr lang="ja-JP" altLang="en-US" smtClean="0"/>
              <a:pPr>
                <a:defRPr/>
              </a:pPr>
              <a:t>11</a:t>
            </a:fld>
            <a:endParaRPr lang="ja-JP" altLang="en-US"/>
          </a:p>
        </p:txBody>
      </p:sp>
    </p:spTree>
    <p:extLst>
      <p:ext uri="{BB962C8B-B14F-4D97-AF65-F5344CB8AC3E}">
        <p14:creationId xmlns:p14="http://schemas.microsoft.com/office/powerpoint/2010/main" val="39057604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mtClean="0"/>
              <a:t>空気調和・衛生工学便覧　第</a:t>
            </a:r>
            <a:r>
              <a:rPr kumimoji="1" lang="en-US" altLang="ja-JP" smtClean="0"/>
              <a:t>13</a:t>
            </a:r>
            <a:r>
              <a:rPr kumimoji="1" lang="ja-JP" altLang="en-US" smtClean="0"/>
              <a:t>版　第</a:t>
            </a:r>
            <a:r>
              <a:rPr kumimoji="1" lang="en-US" altLang="ja-JP" smtClean="0"/>
              <a:t>6</a:t>
            </a:r>
            <a:r>
              <a:rPr kumimoji="1" lang="ja-JP" altLang="en-US" smtClean="0"/>
              <a:t>編　給排水衛生設備設計　第</a:t>
            </a:r>
            <a:r>
              <a:rPr kumimoji="1" lang="en-US" altLang="ja-JP" smtClean="0"/>
              <a:t>7</a:t>
            </a:r>
            <a:r>
              <a:rPr kumimoji="1" lang="ja-JP" altLang="en-US" smtClean="0"/>
              <a:t>章　排水通気設備　</a:t>
            </a:r>
            <a:r>
              <a:rPr kumimoji="1" lang="en-US" altLang="ja-JP" smtClean="0"/>
              <a:t>P.219</a:t>
            </a:r>
          </a:p>
        </p:txBody>
      </p:sp>
      <p:sp>
        <p:nvSpPr>
          <p:cNvPr id="4" name="スライド番号プレースホルダー 3"/>
          <p:cNvSpPr>
            <a:spLocks noGrp="1"/>
          </p:cNvSpPr>
          <p:nvPr>
            <p:ph type="sldNum" sz="quarter" idx="10"/>
          </p:nvPr>
        </p:nvSpPr>
        <p:spPr/>
        <p:txBody>
          <a:bodyPr/>
          <a:lstStyle/>
          <a:p>
            <a:pPr>
              <a:defRPr/>
            </a:pPr>
            <a:fld id="{48B71966-2BEA-4798-9E6F-8BA21941B11C}" type="slidenum">
              <a:rPr lang="ja-JP" altLang="en-US" smtClean="0"/>
              <a:pPr>
                <a:defRPr/>
              </a:pPr>
              <a:t>13</a:t>
            </a:fld>
            <a:endParaRPr lang="ja-JP" altLang="en-US"/>
          </a:p>
        </p:txBody>
      </p:sp>
    </p:spTree>
    <p:extLst>
      <p:ext uri="{BB962C8B-B14F-4D97-AF65-F5344CB8AC3E}">
        <p14:creationId xmlns:p14="http://schemas.microsoft.com/office/powerpoint/2010/main" val="12149827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400" smtClean="0"/>
              <a:t>空気調和・衛生工学便覧　第</a:t>
            </a:r>
            <a:r>
              <a:rPr lang="en-US" altLang="ja-JP" sz="1400" smtClean="0"/>
              <a:t>13</a:t>
            </a:r>
            <a:r>
              <a:rPr lang="ja-JP" altLang="en-US" sz="1400" smtClean="0"/>
              <a:t>版　第</a:t>
            </a:r>
            <a:r>
              <a:rPr lang="en-US" altLang="ja-JP" sz="1400" smtClean="0"/>
              <a:t>6</a:t>
            </a:r>
            <a:r>
              <a:rPr lang="ja-JP" altLang="en-US" sz="1400" smtClean="0"/>
              <a:t>編　給排水衛生設備設計　第</a:t>
            </a:r>
            <a:r>
              <a:rPr lang="en-US" altLang="ja-JP" sz="1400" smtClean="0"/>
              <a:t>7</a:t>
            </a:r>
            <a:r>
              <a:rPr lang="ja-JP" altLang="en-US" sz="1400" smtClean="0"/>
              <a:t>章　排水通気設備　</a:t>
            </a:r>
            <a:r>
              <a:rPr lang="en-US" altLang="ja-JP" sz="1400" smtClean="0"/>
              <a:t>P.221</a:t>
            </a:r>
            <a:endParaRPr lang="en-US" altLang="ja-JP" smtClean="0"/>
          </a:p>
        </p:txBody>
      </p:sp>
      <p:sp>
        <p:nvSpPr>
          <p:cNvPr id="4" name="スライド番号プレースホルダー 3"/>
          <p:cNvSpPr>
            <a:spLocks noGrp="1"/>
          </p:cNvSpPr>
          <p:nvPr>
            <p:ph type="sldNum" sz="quarter" idx="10"/>
          </p:nvPr>
        </p:nvSpPr>
        <p:spPr/>
        <p:txBody>
          <a:bodyPr/>
          <a:lstStyle/>
          <a:p>
            <a:pPr>
              <a:defRPr/>
            </a:pPr>
            <a:fld id="{48B71966-2BEA-4798-9E6F-8BA21941B11C}" type="slidenum">
              <a:rPr lang="ja-JP" altLang="en-US" smtClean="0"/>
              <a:pPr>
                <a:defRPr/>
              </a:pPr>
              <a:t>14</a:t>
            </a:fld>
            <a:endParaRPr lang="ja-JP" altLang="en-US"/>
          </a:p>
        </p:txBody>
      </p:sp>
    </p:spTree>
    <p:extLst>
      <p:ext uri="{BB962C8B-B14F-4D97-AF65-F5344CB8AC3E}">
        <p14:creationId xmlns:p14="http://schemas.microsoft.com/office/powerpoint/2010/main" val="11998146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ja-JP" altLang="en-US" sz="1400" smtClean="0"/>
              <a:t>空気調和・衛生工学便覧　第</a:t>
            </a:r>
            <a:r>
              <a:rPr lang="en-US" altLang="ja-JP" sz="1400" smtClean="0"/>
              <a:t>13</a:t>
            </a:r>
            <a:r>
              <a:rPr lang="ja-JP" altLang="en-US" sz="1400" smtClean="0"/>
              <a:t>版　第</a:t>
            </a:r>
            <a:r>
              <a:rPr lang="en-US" altLang="ja-JP" sz="1400" smtClean="0"/>
              <a:t>6</a:t>
            </a:r>
            <a:r>
              <a:rPr lang="ja-JP" altLang="en-US" sz="1400" smtClean="0"/>
              <a:t>編　給排水衛生設備設計　第</a:t>
            </a:r>
            <a:r>
              <a:rPr lang="en-US" altLang="ja-JP" sz="1400" smtClean="0"/>
              <a:t>7</a:t>
            </a:r>
            <a:r>
              <a:rPr lang="ja-JP" altLang="en-US" sz="1400" smtClean="0"/>
              <a:t>章　排水通気設備　</a:t>
            </a:r>
            <a:r>
              <a:rPr lang="en-US" altLang="ja-JP" sz="1400" smtClean="0"/>
              <a:t>P.221</a:t>
            </a:r>
            <a:endParaRPr lang="en-US" altLang="ja-JP" smtClean="0"/>
          </a:p>
        </p:txBody>
      </p:sp>
      <p:sp>
        <p:nvSpPr>
          <p:cNvPr id="4" name="スライド番号プレースホルダー 3"/>
          <p:cNvSpPr>
            <a:spLocks noGrp="1"/>
          </p:cNvSpPr>
          <p:nvPr>
            <p:ph type="sldNum" sz="quarter" idx="10"/>
          </p:nvPr>
        </p:nvSpPr>
        <p:spPr/>
        <p:txBody>
          <a:bodyPr/>
          <a:lstStyle/>
          <a:p>
            <a:pPr>
              <a:defRPr/>
            </a:pPr>
            <a:fld id="{48B71966-2BEA-4798-9E6F-8BA21941B11C}" type="slidenum">
              <a:rPr lang="ja-JP" altLang="en-US" smtClean="0"/>
              <a:pPr>
                <a:defRPr/>
              </a:pPr>
              <a:t>15</a:t>
            </a:fld>
            <a:endParaRPr lang="ja-JP" altLang="en-US"/>
          </a:p>
        </p:txBody>
      </p:sp>
    </p:spTree>
    <p:extLst>
      <p:ext uri="{BB962C8B-B14F-4D97-AF65-F5344CB8AC3E}">
        <p14:creationId xmlns:p14="http://schemas.microsoft.com/office/powerpoint/2010/main" val="35933664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a:ln>
            <a:miter lim="800000"/>
            <a:headEnd/>
            <a:tailEnd/>
          </a:ln>
        </p:spPr>
        <p:txBody>
          <a:bodyPr/>
          <a:lstStyle/>
          <a:p>
            <a:fld id="{19B8757B-356A-4D92-8A12-6641063980D1}" type="slidenum">
              <a:rPr lang="ja-JP" altLang="en-US" smtClean="0">
                <a:latin typeface="Arial Unicode MS" charset="0"/>
                <a:ea typeface="ＭＳ Ｐゴシック" charset="-128"/>
              </a:rPr>
              <a:pPr/>
              <a:t>17</a:t>
            </a:fld>
            <a:endParaRPr lang="ja-JP" altLang="en-US" smtClean="0">
              <a:latin typeface="Arial Unicode MS" charset="0"/>
              <a:ea typeface="ＭＳ Ｐゴシック" charset="-128"/>
            </a:endParaRPr>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p:spPr>
        <p:txBody>
          <a:bodyPr/>
          <a:lstStyle/>
          <a:p>
            <a:pPr eaLnBrk="1" hangingPunct="1"/>
            <a:endParaRPr lang="ja-JP" altLang="en-US" smtClean="0">
              <a:latin typeface="Arial Unicode MS" charset="0"/>
            </a:endParaRPr>
          </a:p>
        </p:txBody>
      </p:sp>
    </p:spTree>
    <p:extLst>
      <p:ext uri="{BB962C8B-B14F-4D97-AF65-F5344CB8AC3E}">
        <p14:creationId xmlns:p14="http://schemas.microsoft.com/office/powerpoint/2010/main" val="33969545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基本">
    <p:spTree>
      <p:nvGrpSpPr>
        <p:cNvPr id="1" name=""/>
        <p:cNvGrpSpPr/>
        <p:nvPr/>
      </p:nvGrpSpPr>
      <p:grpSpPr>
        <a:xfrm>
          <a:off x="0" y="0"/>
          <a:ext cx="0" cy="0"/>
          <a:chOff x="0" y="0"/>
          <a:chExt cx="0" cy="0"/>
        </a:xfrm>
      </p:grpSpPr>
      <p:grpSp>
        <p:nvGrpSpPr>
          <p:cNvPr id="4" name="グループ化 3"/>
          <p:cNvGrpSpPr/>
          <p:nvPr userDrawn="1"/>
        </p:nvGrpSpPr>
        <p:grpSpPr>
          <a:xfrm>
            <a:off x="0" y="10814"/>
            <a:ext cx="10693400" cy="708026"/>
            <a:chOff x="0" y="381376"/>
            <a:chExt cx="7128933" cy="1198080"/>
          </a:xfrm>
          <a:scene3d>
            <a:camera prst="orthographicFront"/>
            <a:lightRig rig="flat" dir="t"/>
          </a:scene3d>
        </p:grpSpPr>
        <p:sp>
          <p:nvSpPr>
            <p:cNvPr id="5" name="角丸四角形 4"/>
            <p:cNvSpPr/>
            <p:nvPr/>
          </p:nvSpPr>
          <p:spPr>
            <a:xfrm>
              <a:off x="0" y="381376"/>
              <a:ext cx="7128933" cy="1198080"/>
            </a:xfrm>
            <a:prstGeom prst="roundRect">
              <a:avLst/>
            </a:prstGeom>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6" name="角丸四角形 4"/>
            <p:cNvSpPr/>
            <p:nvPr/>
          </p:nvSpPr>
          <p:spPr>
            <a:xfrm>
              <a:off x="58485" y="439861"/>
              <a:ext cx="7011963" cy="1081110"/>
            </a:xfrm>
            <a:prstGeom prst="rect">
              <a:avLst/>
            </a:prstGeom>
            <a:sp3d/>
          </p:spPr>
          <p:style>
            <a:lnRef idx="0">
              <a:scrgbClr r="0" g="0" b="0"/>
            </a:lnRef>
            <a:fillRef idx="0">
              <a:scrgbClr r="0" g="0" b="0"/>
            </a:fillRef>
            <a:effectRef idx="0">
              <a:scrgbClr r="0" g="0" b="0"/>
            </a:effectRef>
            <a:fontRef idx="minor">
              <a:schemeClr val="dk1"/>
            </a:fontRef>
          </p:style>
          <p:txBody>
            <a:bodyPr lIns="144780" tIns="144780" rIns="144780" bIns="144780" spcCol="1270" anchor="ctr"/>
            <a:lstStyle/>
            <a:p>
              <a:pPr defTabSz="1689100">
                <a:lnSpc>
                  <a:spcPct val="90000"/>
                </a:lnSpc>
                <a:spcAft>
                  <a:spcPct val="35000"/>
                </a:spcAft>
                <a:defRPr/>
              </a:pPr>
              <a:endParaRPr lang="ja-JP" altLang="en-US" sz="3800"/>
            </a:p>
          </p:txBody>
        </p:sp>
      </p:grpSp>
      <p:sp>
        <p:nvSpPr>
          <p:cNvPr id="3" name="タイトル プレースホルダー 1"/>
          <p:cNvSpPr>
            <a:spLocks noGrp="1"/>
          </p:cNvSpPr>
          <p:nvPr>
            <p:ph type="title"/>
          </p:nvPr>
        </p:nvSpPr>
        <p:spPr>
          <a:xfrm>
            <a:off x="0" y="10814"/>
            <a:ext cx="10693400" cy="720726"/>
          </a:xfrm>
          <a:prstGeom prst="rect">
            <a:avLst/>
          </a:prstGeom>
          <a:noFill/>
          <a:ln>
            <a:noFill/>
          </a:ln>
          <a:extLst/>
        </p:spPr>
        <p:txBody>
          <a:bodyPr wrap="none" lIns="0" tIns="0" rIns="0" bIns="0" anchor="ctr" anchorCtr="0">
            <a:noAutofit/>
          </a:bodyPr>
          <a:lstStyle>
            <a:lvl1pPr>
              <a:defRPr>
                <a:latin typeface="HGP創英角ｺﾞｼｯｸUB" pitchFamily="50" charset="-128"/>
                <a:ea typeface="HGP創英角ｺﾞｼｯｸUB" pitchFamily="50" charset="-128"/>
              </a:defRPr>
            </a:lvl1pPr>
          </a:lstStyle>
          <a:p>
            <a:pPr lvl="0"/>
            <a:r>
              <a:rPr lang="ja-JP" altLang="en-US" dirty="0" smtClean="0"/>
              <a:t>マスター タイトルの書式設定</a:t>
            </a:r>
            <a:endParaRPr lang="ja-JP" altLang="en-US" dirty="0"/>
          </a:p>
        </p:txBody>
      </p:sp>
      <p:sp>
        <p:nvSpPr>
          <p:cNvPr id="7" name="スライド番号プレースホルダー 5"/>
          <p:cNvSpPr>
            <a:spLocks noGrp="1"/>
          </p:cNvSpPr>
          <p:nvPr>
            <p:ph type="sldNum" sz="quarter" idx="10"/>
          </p:nvPr>
        </p:nvSpPr>
        <p:spPr>
          <a:xfrm>
            <a:off x="10387013" y="0"/>
            <a:ext cx="306387" cy="215900"/>
          </a:xfrm>
          <a:prstGeom prst="rect">
            <a:avLst/>
          </a:prstGeom>
        </p:spPr>
        <p:txBody>
          <a:bodyPr wrap="square" lIns="0" tIns="0" rIns="0" bIns="0">
            <a:spAutoFit/>
          </a:bodyPr>
          <a:lstStyle>
            <a:lvl1pPr algn="r">
              <a:defRPr lang="ja-JP" altLang="en-US" sz="1400">
                <a:solidFill>
                  <a:schemeClr val="bg1">
                    <a:lumMod val="75000"/>
                  </a:schemeClr>
                </a:solidFill>
                <a:latin typeface="Arial Unicode MS" pitchFamily="50" charset="-128"/>
                <a:ea typeface="ＭＳ Ｐゴシック" pitchFamily="50" charset="-128"/>
              </a:defRPr>
            </a:lvl1pPr>
          </a:lstStyle>
          <a:p>
            <a:pPr>
              <a:defRPr/>
            </a:pPr>
            <a:fld id="{1B42B178-A156-4681-AC87-37B44D794794}" type="slidenum">
              <a:rPr lang="en-US" altLang="ja-JP"/>
              <a:pPr>
                <a:defRPr/>
              </a:pPr>
              <a:t>‹#›</a:t>
            </a:fld>
            <a:endParaRPr lang="en-US" dirty="0"/>
          </a:p>
        </p:txBody>
      </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03" r:id="rId1"/>
  </p:sldLayoutIdLst>
  <p:transition spd="med">
    <p:fade/>
  </p:transition>
  <p:timing>
    <p:tnLst>
      <p:par>
        <p:cTn id="1" dur="indefinite" restart="never" nodeType="tmRoot"/>
      </p:par>
    </p:tnLst>
  </p:timing>
  <p:hf hdr="0" ftr="0" dt="0"/>
  <p:txStyles>
    <p:titleStyle>
      <a:lvl1pPr algn="ctr" defTabSz="1041400" rtl="0" eaLnBrk="0" fontAlgn="base" hangingPunct="0">
        <a:spcBef>
          <a:spcPct val="0"/>
        </a:spcBef>
        <a:spcAft>
          <a:spcPct val="0"/>
        </a:spcAft>
        <a:defRPr kumimoji="1" sz="5000" kern="1200">
          <a:solidFill>
            <a:schemeClr val="tx1"/>
          </a:solidFill>
          <a:latin typeface="+mj-lt"/>
          <a:ea typeface="+mj-ea"/>
          <a:cs typeface="+mj-cs"/>
        </a:defRPr>
      </a:lvl1pPr>
      <a:lvl2pPr algn="ctr" defTabSz="1041400" rtl="0" eaLnBrk="0" fontAlgn="base" hangingPunct="0">
        <a:spcBef>
          <a:spcPct val="0"/>
        </a:spcBef>
        <a:spcAft>
          <a:spcPct val="0"/>
        </a:spcAft>
        <a:defRPr kumimoji="1" sz="5000">
          <a:solidFill>
            <a:schemeClr val="tx1"/>
          </a:solidFill>
          <a:latin typeface="Calibri" pitchFamily="34" charset="0"/>
        </a:defRPr>
      </a:lvl2pPr>
      <a:lvl3pPr algn="ctr" defTabSz="1041400" rtl="0" eaLnBrk="0" fontAlgn="base" hangingPunct="0">
        <a:spcBef>
          <a:spcPct val="0"/>
        </a:spcBef>
        <a:spcAft>
          <a:spcPct val="0"/>
        </a:spcAft>
        <a:defRPr kumimoji="1" sz="5000">
          <a:solidFill>
            <a:schemeClr val="tx1"/>
          </a:solidFill>
          <a:latin typeface="Calibri" pitchFamily="34" charset="0"/>
        </a:defRPr>
      </a:lvl3pPr>
      <a:lvl4pPr algn="ctr" defTabSz="1041400" rtl="0" eaLnBrk="0" fontAlgn="base" hangingPunct="0">
        <a:spcBef>
          <a:spcPct val="0"/>
        </a:spcBef>
        <a:spcAft>
          <a:spcPct val="0"/>
        </a:spcAft>
        <a:defRPr kumimoji="1" sz="5000">
          <a:solidFill>
            <a:schemeClr val="tx1"/>
          </a:solidFill>
          <a:latin typeface="Calibri" pitchFamily="34" charset="0"/>
        </a:defRPr>
      </a:lvl4pPr>
      <a:lvl5pPr algn="ctr" defTabSz="1041400" rtl="0" eaLnBrk="0" fontAlgn="base" hangingPunct="0">
        <a:spcBef>
          <a:spcPct val="0"/>
        </a:spcBef>
        <a:spcAft>
          <a:spcPct val="0"/>
        </a:spcAft>
        <a:defRPr kumimoji="1" sz="5000">
          <a:solidFill>
            <a:schemeClr val="tx1"/>
          </a:solidFill>
          <a:latin typeface="Calibri" pitchFamily="34" charset="0"/>
        </a:defRPr>
      </a:lvl5pPr>
      <a:lvl6pPr marL="457200" algn="ctr" defTabSz="1041400" rtl="0" fontAlgn="base">
        <a:spcBef>
          <a:spcPct val="0"/>
        </a:spcBef>
        <a:spcAft>
          <a:spcPct val="0"/>
        </a:spcAft>
        <a:defRPr kumimoji="1" sz="5000">
          <a:solidFill>
            <a:schemeClr val="tx1"/>
          </a:solidFill>
          <a:latin typeface="Calibri" pitchFamily="34" charset="0"/>
        </a:defRPr>
      </a:lvl6pPr>
      <a:lvl7pPr marL="914400" algn="ctr" defTabSz="1041400" rtl="0" fontAlgn="base">
        <a:spcBef>
          <a:spcPct val="0"/>
        </a:spcBef>
        <a:spcAft>
          <a:spcPct val="0"/>
        </a:spcAft>
        <a:defRPr kumimoji="1" sz="5000">
          <a:solidFill>
            <a:schemeClr val="tx1"/>
          </a:solidFill>
          <a:latin typeface="Calibri" pitchFamily="34" charset="0"/>
        </a:defRPr>
      </a:lvl7pPr>
      <a:lvl8pPr marL="1371600" algn="ctr" defTabSz="1041400" rtl="0" fontAlgn="base">
        <a:spcBef>
          <a:spcPct val="0"/>
        </a:spcBef>
        <a:spcAft>
          <a:spcPct val="0"/>
        </a:spcAft>
        <a:defRPr kumimoji="1" sz="5000">
          <a:solidFill>
            <a:schemeClr val="tx1"/>
          </a:solidFill>
          <a:latin typeface="Calibri" pitchFamily="34" charset="0"/>
        </a:defRPr>
      </a:lvl8pPr>
      <a:lvl9pPr marL="1828800" algn="ctr" defTabSz="1041400" rtl="0" fontAlgn="base">
        <a:spcBef>
          <a:spcPct val="0"/>
        </a:spcBef>
        <a:spcAft>
          <a:spcPct val="0"/>
        </a:spcAft>
        <a:defRPr kumimoji="1" sz="5000">
          <a:solidFill>
            <a:schemeClr val="tx1"/>
          </a:solidFill>
          <a:latin typeface="Calibri" pitchFamily="34" charset="0"/>
        </a:defRPr>
      </a:lvl9pPr>
    </p:titleStyle>
    <p:bodyStyle>
      <a:lvl1pPr marL="390525" indent="-390525" algn="l" defTabSz="1041400" rtl="0" eaLnBrk="0" fontAlgn="base" hangingPunct="0">
        <a:spcBef>
          <a:spcPct val="20000"/>
        </a:spcBef>
        <a:spcAft>
          <a:spcPct val="0"/>
        </a:spcAft>
        <a:buFont typeface="Arial" charset="0"/>
        <a:buChar char="•"/>
        <a:defRPr kumimoji="1" sz="3700" kern="1200">
          <a:solidFill>
            <a:schemeClr val="tx1"/>
          </a:solidFill>
          <a:latin typeface="+mn-lt"/>
          <a:ea typeface="+mn-ea"/>
          <a:cs typeface="+mn-cs"/>
        </a:defRPr>
      </a:lvl1pPr>
      <a:lvl2pPr marL="846138" indent="-325438" algn="l" defTabSz="1041400"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2pPr>
      <a:lvl3pPr marL="1303338" indent="-260350" algn="l" defTabSz="1041400" rtl="0" eaLnBrk="0" fontAlgn="base" hangingPunct="0">
        <a:spcBef>
          <a:spcPct val="20000"/>
        </a:spcBef>
        <a:spcAft>
          <a:spcPct val="0"/>
        </a:spcAft>
        <a:buFont typeface="Arial" charset="0"/>
        <a:buChar char="•"/>
        <a:defRPr kumimoji="1" sz="2700" kern="1200">
          <a:solidFill>
            <a:schemeClr val="tx1"/>
          </a:solidFill>
          <a:latin typeface="+mn-lt"/>
          <a:ea typeface="+mn-ea"/>
          <a:cs typeface="+mn-cs"/>
        </a:defRPr>
      </a:lvl3pPr>
      <a:lvl4pPr marL="1824038" indent="-260350" algn="l" defTabSz="1041400" rtl="0" eaLnBrk="0" fontAlgn="base" hangingPunct="0">
        <a:spcBef>
          <a:spcPct val="20000"/>
        </a:spcBef>
        <a:spcAft>
          <a:spcPct val="0"/>
        </a:spcAft>
        <a:buFont typeface="Arial" charset="0"/>
        <a:buChar char="–"/>
        <a:defRPr kumimoji="1" sz="2300" kern="1200">
          <a:solidFill>
            <a:schemeClr val="tx1"/>
          </a:solidFill>
          <a:latin typeface="+mn-lt"/>
          <a:ea typeface="+mn-ea"/>
          <a:cs typeface="+mn-cs"/>
        </a:defRPr>
      </a:lvl4pPr>
      <a:lvl5pPr marL="2346325" indent="-260350" algn="l" defTabSz="1041400" rtl="0" eaLnBrk="0" fontAlgn="base" hangingPunct="0">
        <a:spcBef>
          <a:spcPct val="20000"/>
        </a:spcBef>
        <a:spcAft>
          <a:spcPct val="0"/>
        </a:spcAft>
        <a:buFont typeface="Arial" charset="0"/>
        <a:buChar char="»"/>
        <a:defRPr kumimoji="1" sz="2300" kern="1200">
          <a:solidFill>
            <a:schemeClr val="tx1"/>
          </a:solidFill>
          <a:latin typeface="+mn-lt"/>
          <a:ea typeface="+mn-ea"/>
          <a:cs typeface="+mn-cs"/>
        </a:defRPr>
      </a:lvl5pPr>
      <a:lvl6pPr marL="2867898" indent="-260718" algn="l" defTabSz="1042872" rtl="0" eaLnBrk="1" latinLnBrk="0" hangingPunct="1">
        <a:spcBef>
          <a:spcPct val="20000"/>
        </a:spcBef>
        <a:buFont typeface="Arial" pitchFamily="34" charset="0"/>
        <a:buChar char="•"/>
        <a:defRPr kumimoji="1" sz="2300" kern="1200">
          <a:solidFill>
            <a:schemeClr val="tx1"/>
          </a:solidFill>
          <a:latin typeface="+mn-lt"/>
          <a:ea typeface="+mn-ea"/>
          <a:cs typeface="+mn-cs"/>
        </a:defRPr>
      </a:lvl6pPr>
      <a:lvl7pPr marL="3389333" indent="-260718" algn="l" defTabSz="1042872" rtl="0" eaLnBrk="1" latinLnBrk="0" hangingPunct="1">
        <a:spcBef>
          <a:spcPct val="20000"/>
        </a:spcBef>
        <a:buFont typeface="Arial" pitchFamily="34" charset="0"/>
        <a:buChar char="•"/>
        <a:defRPr kumimoji="1" sz="2300" kern="1200">
          <a:solidFill>
            <a:schemeClr val="tx1"/>
          </a:solidFill>
          <a:latin typeface="+mn-lt"/>
          <a:ea typeface="+mn-ea"/>
          <a:cs typeface="+mn-cs"/>
        </a:defRPr>
      </a:lvl7pPr>
      <a:lvl8pPr marL="3910770" indent="-260718" algn="l" defTabSz="1042872" rtl="0" eaLnBrk="1" latinLnBrk="0" hangingPunct="1">
        <a:spcBef>
          <a:spcPct val="20000"/>
        </a:spcBef>
        <a:buFont typeface="Arial" pitchFamily="34" charset="0"/>
        <a:buChar char="•"/>
        <a:defRPr kumimoji="1" sz="2300" kern="1200">
          <a:solidFill>
            <a:schemeClr val="tx1"/>
          </a:solidFill>
          <a:latin typeface="+mn-lt"/>
          <a:ea typeface="+mn-ea"/>
          <a:cs typeface="+mn-cs"/>
        </a:defRPr>
      </a:lvl8pPr>
      <a:lvl9pPr marL="4432206" indent="-260718" algn="l" defTabSz="1042872" rtl="0" eaLnBrk="1" latinLnBrk="0" hangingPunct="1">
        <a:spcBef>
          <a:spcPct val="20000"/>
        </a:spcBef>
        <a:buFont typeface="Arial" pitchFamily="34" charset="0"/>
        <a:buChar char="•"/>
        <a:defRPr kumimoji="1" sz="2300" kern="1200">
          <a:solidFill>
            <a:schemeClr val="tx1"/>
          </a:solidFill>
          <a:latin typeface="+mn-lt"/>
          <a:ea typeface="+mn-ea"/>
          <a:cs typeface="+mn-cs"/>
        </a:defRPr>
      </a:lvl9pPr>
    </p:bodyStyle>
    <p:otherStyle>
      <a:defPPr>
        <a:defRPr lang="ja-JP"/>
      </a:defPPr>
      <a:lvl1pPr marL="0" algn="l" defTabSz="1042872" rtl="0" eaLnBrk="1" latinLnBrk="0" hangingPunct="1">
        <a:defRPr kumimoji="1" sz="2100" kern="1200">
          <a:solidFill>
            <a:schemeClr val="tx1"/>
          </a:solidFill>
          <a:latin typeface="+mn-lt"/>
          <a:ea typeface="+mn-ea"/>
          <a:cs typeface="+mn-cs"/>
        </a:defRPr>
      </a:lvl1pPr>
      <a:lvl2pPr marL="521436" algn="l" defTabSz="1042872" rtl="0" eaLnBrk="1" latinLnBrk="0" hangingPunct="1">
        <a:defRPr kumimoji="1" sz="2100" kern="1200">
          <a:solidFill>
            <a:schemeClr val="tx1"/>
          </a:solidFill>
          <a:latin typeface="+mn-lt"/>
          <a:ea typeface="+mn-ea"/>
          <a:cs typeface="+mn-cs"/>
        </a:defRPr>
      </a:lvl2pPr>
      <a:lvl3pPr marL="1042872" algn="l" defTabSz="1042872" rtl="0" eaLnBrk="1" latinLnBrk="0" hangingPunct="1">
        <a:defRPr kumimoji="1" sz="2100" kern="1200">
          <a:solidFill>
            <a:schemeClr val="tx1"/>
          </a:solidFill>
          <a:latin typeface="+mn-lt"/>
          <a:ea typeface="+mn-ea"/>
          <a:cs typeface="+mn-cs"/>
        </a:defRPr>
      </a:lvl3pPr>
      <a:lvl4pPr marL="1564308" algn="l" defTabSz="1042872" rtl="0" eaLnBrk="1" latinLnBrk="0" hangingPunct="1">
        <a:defRPr kumimoji="1" sz="2100" kern="1200">
          <a:solidFill>
            <a:schemeClr val="tx1"/>
          </a:solidFill>
          <a:latin typeface="+mn-lt"/>
          <a:ea typeface="+mn-ea"/>
          <a:cs typeface="+mn-cs"/>
        </a:defRPr>
      </a:lvl4pPr>
      <a:lvl5pPr marL="2085744" algn="l" defTabSz="1042872" rtl="0" eaLnBrk="1" latinLnBrk="0" hangingPunct="1">
        <a:defRPr kumimoji="1" sz="2100" kern="1200">
          <a:solidFill>
            <a:schemeClr val="tx1"/>
          </a:solidFill>
          <a:latin typeface="+mn-lt"/>
          <a:ea typeface="+mn-ea"/>
          <a:cs typeface="+mn-cs"/>
        </a:defRPr>
      </a:lvl5pPr>
      <a:lvl6pPr marL="2607179" algn="l" defTabSz="1042872" rtl="0" eaLnBrk="1" latinLnBrk="0" hangingPunct="1">
        <a:defRPr kumimoji="1" sz="2100" kern="1200">
          <a:solidFill>
            <a:schemeClr val="tx1"/>
          </a:solidFill>
          <a:latin typeface="+mn-lt"/>
          <a:ea typeface="+mn-ea"/>
          <a:cs typeface="+mn-cs"/>
        </a:defRPr>
      </a:lvl6pPr>
      <a:lvl7pPr marL="3128616" algn="l" defTabSz="1042872" rtl="0" eaLnBrk="1" latinLnBrk="0" hangingPunct="1">
        <a:defRPr kumimoji="1" sz="2100" kern="1200">
          <a:solidFill>
            <a:schemeClr val="tx1"/>
          </a:solidFill>
          <a:latin typeface="+mn-lt"/>
          <a:ea typeface="+mn-ea"/>
          <a:cs typeface="+mn-cs"/>
        </a:defRPr>
      </a:lvl7pPr>
      <a:lvl8pPr marL="3650052" algn="l" defTabSz="1042872" rtl="0" eaLnBrk="1" latinLnBrk="0" hangingPunct="1">
        <a:defRPr kumimoji="1" sz="2100" kern="1200">
          <a:solidFill>
            <a:schemeClr val="tx1"/>
          </a:solidFill>
          <a:latin typeface="+mn-lt"/>
          <a:ea typeface="+mn-ea"/>
          <a:cs typeface="+mn-cs"/>
        </a:defRPr>
      </a:lvl8pPr>
      <a:lvl9pPr marL="4171487" algn="l" defTabSz="1042872" rtl="0" eaLnBrk="1" latinLnBrk="0" hangingPunct="1">
        <a:defRPr kumimoji="1"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vmlDrawing" Target="../drawings/vmlDrawing7.vml"/><Relationship Id="rId6" Type="http://schemas.openxmlformats.org/officeDocument/2006/relationships/image" Target="../media/image12.emf"/><Relationship Id="rId5" Type="http://schemas.openxmlformats.org/officeDocument/2006/relationships/package" Target="../embeddings/Microsoft_Excel_Worksheet7.xlsx"/><Relationship Id="rId4" Type="http://schemas.openxmlformats.org/officeDocument/2006/relationships/oleObject" Target="../embeddings/oleObject9.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vmlDrawing" Target="../drawings/vmlDrawing8.vml"/><Relationship Id="rId6" Type="http://schemas.openxmlformats.org/officeDocument/2006/relationships/image" Target="../media/image13.emf"/><Relationship Id="rId5" Type="http://schemas.openxmlformats.org/officeDocument/2006/relationships/package" Target="../embeddings/Microsoft_Excel_Worksheet8.xlsx"/><Relationship Id="rId4" Type="http://schemas.openxmlformats.org/officeDocument/2006/relationships/oleObject" Target="../embeddings/oleObject10.bin"/></Relationships>
</file>

<file path=ppt/slides/_rels/slide12.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16.wmf"/><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16.wmf"/><Relationship Id="rId4" Type="http://schemas.openxmlformats.org/officeDocument/2006/relationships/image" Target="../media/image14.wmf"/></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16.wmf"/><Relationship Id="rId4" Type="http://schemas.openxmlformats.org/officeDocument/2006/relationships/image" Target="../media/image14.wmf"/></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2.emf"/><Relationship Id="rId5" Type="http://schemas.openxmlformats.org/officeDocument/2006/relationships/package" Target="../embeddings/Microsoft_Excel_Worksheet1.xlsx"/><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8" Type="http://schemas.openxmlformats.org/officeDocument/2006/relationships/image" Target="../media/image5.emf"/><Relationship Id="rId3" Type="http://schemas.openxmlformats.org/officeDocument/2006/relationships/oleObject" Target="../embeddings/oleObject2.bin"/><Relationship Id="rId7" Type="http://schemas.openxmlformats.org/officeDocument/2006/relationships/oleObject" Target="../embeddings/Microsoft_Excel_97-2003_Worksheet1.xls"/><Relationship Id="rId12"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oleObject" Target="../embeddings/oleObject3.bin"/><Relationship Id="rId11" Type="http://schemas.openxmlformats.org/officeDocument/2006/relationships/image" Target="../media/image6.emf"/><Relationship Id="rId5" Type="http://schemas.openxmlformats.org/officeDocument/2006/relationships/image" Target="../media/image4.emf"/><Relationship Id="rId10" Type="http://schemas.openxmlformats.org/officeDocument/2006/relationships/oleObject" Target="../embeddings/Microsoft_Excel_97-2003_Worksheet2.xls"/><Relationship Id="rId4" Type="http://schemas.openxmlformats.org/officeDocument/2006/relationships/package" Target="../embeddings/Microsoft_Excel_Worksheet2.xlsx"/><Relationship Id="rId9" Type="http://schemas.openxmlformats.org/officeDocument/2006/relationships/oleObject" Target="../embeddings/oleObject4.bin"/></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5.bin"/><Relationship Id="rId7" Type="http://schemas.openxmlformats.org/officeDocument/2006/relationships/image" Target="../media/image7.png"/><Relationship Id="rId2" Type="http://schemas.openxmlformats.org/officeDocument/2006/relationships/slideLayout" Target="../slideLayouts/slideLayout1.xml"/><Relationship Id="rId1" Type="http://schemas.openxmlformats.org/officeDocument/2006/relationships/vmlDrawing" Target="../drawings/vmlDrawing3.vml"/><Relationship Id="rId6" Type="http://schemas.openxmlformats.org/officeDocument/2006/relationships/image" Target="../media/image3.png"/><Relationship Id="rId5" Type="http://schemas.openxmlformats.org/officeDocument/2006/relationships/image" Target="../media/image4.emf"/><Relationship Id="rId4" Type="http://schemas.openxmlformats.org/officeDocument/2006/relationships/package" Target="../embeddings/Microsoft_Excel_Worksheet3.xlsx"/></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6.bin"/><Relationship Id="rId7" Type="http://schemas.openxmlformats.org/officeDocument/2006/relationships/hyperlink" Target="4-2-1_haisui-tsuki.pptx#-1,3,&#37197;&#31649;&#20869;&#12398;&#25490;&#27700;&#12398;&#27969;&#12428;" TargetMode="External"/><Relationship Id="rId2" Type="http://schemas.openxmlformats.org/officeDocument/2006/relationships/slideLayout" Target="../slideLayouts/slideLayout1.xml"/><Relationship Id="rId1" Type="http://schemas.openxmlformats.org/officeDocument/2006/relationships/vmlDrawing" Target="../drawings/vmlDrawing4.vml"/><Relationship Id="rId6" Type="http://schemas.openxmlformats.org/officeDocument/2006/relationships/image" Target="../media/image3.png"/><Relationship Id="rId5" Type="http://schemas.openxmlformats.org/officeDocument/2006/relationships/image" Target="../media/image8.emf"/><Relationship Id="rId4" Type="http://schemas.openxmlformats.org/officeDocument/2006/relationships/package" Target="../embeddings/Microsoft_Excel_Worksheet4.xlsx"/></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xml"/><Relationship Id="rId1" Type="http://schemas.openxmlformats.org/officeDocument/2006/relationships/vmlDrawing" Target="../drawings/vmlDrawing5.vml"/><Relationship Id="rId6" Type="http://schemas.openxmlformats.org/officeDocument/2006/relationships/image" Target="../media/image3.png"/><Relationship Id="rId5" Type="http://schemas.openxmlformats.org/officeDocument/2006/relationships/image" Target="../media/image9.emf"/><Relationship Id="rId4" Type="http://schemas.openxmlformats.org/officeDocument/2006/relationships/package" Target="../embeddings/Microsoft_Excel_Worksheet5.xlsx"/></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8.bin"/><Relationship Id="rId7" Type="http://schemas.openxmlformats.org/officeDocument/2006/relationships/image" Target="../media/image10.png"/><Relationship Id="rId2" Type="http://schemas.openxmlformats.org/officeDocument/2006/relationships/slideLayout" Target="../slideLayouts/slideLayout1.xml"/><Relationship Id="rId1" Type="http://schemas.openxmlformats.org/officeDocument/2006/relationships/vmlDrawing" Target="../drawings/vmlDrawing6.vml"/><Relationship Id="rId6" Type="http://schemas.openxmlformats.org/officeDocument/2006/relationships/image" Target="../media/image3.png"/><Relationship Id="rId5" Type="http://schemas.openxmlformats.org/officeDocument/2006/relationships/image" Target="../media/image9.emf"/><Relationship Id="rId4" Type="http://schemas.openxmlformats.org/officeDocument/2006/relationships/package" Target="../embeddings/Microsoft_Excel_Worksheet6.xlsx"/></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7" name="グループ化 2"/>
          <p:cNvGrpSpPr>
            <a:grpSpLocks/>
          </p:cNvGrpSpPr>
          <p:nvPr/>
        </p:nvGrpSpPr>
        <p:grpSpPr bwMode="auto">
          <a:xfrm>
            <a:off x="-23813" y="0"/>
            <a:ext cx="10717213" cy="7561263"/>
            <a:chOff x="-24606" y="-1"/>
            <a:chExt cx="10718006" cy="7561263"/>
          </a:xfrm>
        </p:grpSpPr>
        <p:sp>
          <p:nvSpPr>
            <p:cNvPr id="4100" name="Rectangle 5"/>
            <p:cNvSpPr>
              <a:spLocks noChangeArrowheads="1"/>
            </p:cNvSpPr>
            <p:nvPr/>
          </p:nvSpPr>
          <p:spPr bwMode="auto">
            <a:xfrm>
              <a:off x="0" y="-1"/>
              <a:ext cx="10693400" cy="7331755"/>
            </a:xfrm>
            <a:prstGeom prst="rect">
              <a:avLst/>
            </a:prstGeom>
            <a:solidFill>
              <a:srgbClr val="006600"/>
            </a:solidFill>
            <a:ln w="9525">
              <a:noFill/>
              <a:miter lim="800000"/>
              <a:headEnd/>
              <a:tailEnd/>
            </a:ln>
          </p:spPr>
          <p:txBody>
            <a:bodyPr wrap="none" anchor="ctr"/>
            <a:lstStyle/>
            <a:p>
              <a:endParaRPr lang="ja-JP" altLang="en-US"/>
            </a:p>
          </p:txBody>
        </p:sp>
        <p:sp>
          <p:nvSpPr>
            <p:cNvPr id="4102" name="Rectangle 6"/>
            <p:cNvSpPr>
              <a:spLocks noChangeArrowheads="1"/>
            </p:cNvSpPr>
            <p:nvPr/>
          </p:nvSpPr>
          <p:spPr bwMode="auto">
            <a:xfrm>
              <a:off x="-24606" y="7331755"/>
              <a:ext cx="10718006" cy="229507"/>
            </a:xfrm>
            <a:prstGeom prst="rect">
              <a:avLst/>
            </a:prstGeom>
            <a:solidFill>
              <a:srgbClr val="663300"/>
            </a:solidFill>
            <a:ln w="9525">
              <a:solidFill>
                <a:srgbClr val="CC9900"/>
              </a:solidFill>
              <a:miter lim="800000"/>
              <a:headEnd/>
              <a:tailEnd/>
            </a:ln>
          </p:spPr>
          <p:txBody>
            <a:bodyPr wrap="none" anchor="ctr"/>
            <a:lstStyle/>
            <a:p>
              <a:endParaRPr lang="ja-JP" altLang="en-US"/>
            </a:p>
          </p:txBody>
        </p:sp>
        <p:sp>
          <p:nvSpPr>
            <p:cNvPr id="4103" name="Line 7"/>
            <p:cNvSpPr>
              <a:spLocks noChangeShapeType="1"/>
            </p:cNvSpPr>
            <p:nvPr/>
          </p:nvSpPr>
          <p:spPr bwMode="auto">
            <a:xfrm>
              <a:off x="9730928" y="7265481"/>
              <a:ext cx="368300" cy="0"/>
            </a:xfrm>
            <a:prstGeom prst="line">
              <a:avLst/>
            </a:prstGeom>
            <a:noFill/>
            <a:ln w="76200">
              <a:solidFill>
                <a:schemeClr val="bg1"/>
              </a:solidFill>
              <a:round/>
              <a:headEnd/>
              <a:tailEnd/>
            </a:ln>
          </p:spPr>
          <p:txBody>
            <a:bodyPr/>
            <a:lstStyle/>
            <a:p>
              <a:endParaRPr lang="ja-JP" altLang="en-US"/>
            </a:p>
          </p:txBody>
        </p:sp>
        <p:sp>
          <p:nvSpPr>
            <p:cNvPr id="4104" name="Line 8"/>
            <p:cNvSpPr>
              <a:spLocks noChangeShapeType="1"/>
            </p:cNvSpPr>
            <p:nvPr/>
          </p:nvSpPr>
          <p:spPr bwMode="auto">
            <a:xfrm>
              <a:off x="9121328" y="7265481"/>
              <a:ext cx="368300" cy="0"/>
            </a:xfrm>
            <a:prstGeom prst="line">
              <a:avLst/>
            </a:prstGeom>
            <a:noFill/>
            <a:ln w="76200">
              <a:solidFill>
                <a:schemeClr val="bg1"/>
              </a:solidFill>
              <a:round/>
              <a:headEnd/>
              <a:tailEnd/>
            </a:ln>
          </p:spPr>
          <p:txBody>
            <a:bodyPr/>
            <a:lstStyle/>
            <a:p>
              <a:endParaRPr lang="ja-JP" altLang="en-US"/>
            </a:p>
          </p:txBody>
        </p:sp>
        <p:sp>
          <p:nvSpPr>
            <p:cNvPr id="4105" name="AutoShape 9"/>
            <p:cNvSpPr>
              <a:spLocks noChangeArrowheads="1"/>
            </p:cNvSpPr>
            <p:nvPr/>
          </p:nvSpPr>
          <p:spPr bwMode="auto">
            <a:xfrm>
              <a:off x="584200" y="7144485"/>
              <a:ext cx="800100" cy="165100"/>
            </a:xfrm>
            <a:prstGeom prst="roundRect">
              <a:avLst>
                <a:gd name="adj" fmla="val 16667"/>
              </a:avLst>
            </a:prstGeom>
            <a:solidFill>
              <a:srgbClr val="336699"/>
            </a:solidFill>
            <a:ln w="9525">
              <a:noFill/>
              <a:round/>
              <a:headEnd/>
              <a:tailEnd/>
            </a:ln>
          </p:spPr>
          <p:txBody>
            <a:bodyPr wrap="none" anchor="ctr"/>
            <a:lstStyle/>
            <a:p>
              <a:endParaRPr lang="ja-JP" altLang="en-US"/>
            </a:p>
          </p:txBody>
        </p:sp>
        <p:sp>
          <p:nvSpPr>
            <p:cNvPr id="4106" name="Rectangle 10"/>
            <p:cNvSpPr>
              <a:spLocks noChangeArrowheads="1"/>
            </p:cNvSpPr>
            <p:nvPr/>
          </p:nvSpPr>
          <p:spPr bwMode="auto">
            <a:xfrm>
              <a:off x="584200" y="7068285"/>
              <a:ext cx="803275" cy="76200"/>
            </a:xfrm>
            <a:prstGeom prst="rect">
              <a:avLst/>
            </a:prstGeom>
            <a:solidFill>
              <a:srgbClr val="CC9900"/>
            </a:solidFill>
            <a:ln w="9525">
              <a:noFill/>
              <a:miter lim="800000"/>
              <a:headEnd/>
              <a:tailEnd/>
            </a:ln>
          </p:spPr>
          <p:txBody>
            <a:bodyPr wrap="none" anchor="ctr"/>
            <a:lstStyle/>
            <a:p>
              <a:endParaRPr lang="ja-JP" altLang="en-US"/>
            </a:p>
          </p:txBody>
        </p:sp>
        <p:sp>
          <p:nvSpPr>
            <p:cNvPr id="4107" name="Rectangle 11"/>
            <p:cNvSpPr>
              <a:spLocks noChangeArrowheads="1"/>
            </p:cNvSpPr>
            <p:nvPr/>
          </p:nvSpPr>
          <p:spPr bwMode="auto">
            <a:xfrm>
              <a:off x="957263" y="6992085"/>
              <a:ext cx="88900" cy="147638"/>
            </a:xfrm>
            <a:prstGeom prst="rect">
              <a:avLst/>
            </a:prstGeom>
            <a:solidFill>
              <a:schemeClr val="tx1"/>
            </a:solidFill>
            <a:ln w="9525">
              <a:solidFill>
                <a:schemeClr val="tx1"/>
              </a:solidFill>
              <a:miter lim="800000"/>
              <a:headEnd/>
              <a:tailEnd/>
            </a:ln>
          </p:spPr>
          <p:txBody>
            <a:bodyPr wrap="none" anchor="ctr"/>
            <a:lstStyle/>
            <a:p>
              <a:endParaRPr lang="ja-JP" altLang="en-US"/>
            </a:p>
          </p:txBody>
        </p:sp>
      </p:grpSp>
      <p:sp>
        <p:nvSpPr>
          <p:cNvPr id="19" name="Rectangle 110"/>
          <p:cNvSpPr>
            <a:spLocks noChangeArrowheads="1"/>
          </p:cNvSpPr>
          <p:nvPr/>
        </p:nvSpPr>
        <p:spPr bwMode="auto">
          <a:xfrm>
            <a:off x="836613" y="684213"/>
            <a:ext cx="9045575" cy="2011362"/>
          </a:xfrm>
          <a:prstGeom prst="rect">
            <a:avLst/>
          </a:prstGeom>
          <a:noFill/>
          <a:ln>
            <a:noFill/>
            <a:headEnd/>
            <a:tailEnd/>
          </a:ln>
        </p:spPr>
        <p:style>
          <a:lnRef idx="1">
            <a:schemeClr val="accent1"/>
          </a:lnRef>
          <a:fillRef idx="3">
            <a:schemeClr val="accent1"/>
          </a:fillRef>
          <a:effectRef idx="2">
            <a:schemeClr val="accent1"/>
          </a:effectRef>
          <a:fontRef idx="minor">
            <a:schemeClr val="lt1"/>
          </a:fontRef>
        </p:style>
        <p:txBody>
          <a:bodyPr wrap="none" lIns="36000" tIns="36000" rIns="36000" bIns="36000" anchor="ctr">
            <a:spAutoFit/>
          </a:bodyPr>
          <a:lstStyle/>
          <a:p>
            <a:pPr algn="ctr">
              <a:lnSpc>
                <a:spcPct val="150000"/>
              </a:lnSpc>
              <a:defRPr/>
            </a:pPr>
            <a:r>
              <a:rPr lang="ja-JP" altLang="en-US" sz="4800" b="1" dirty="0">
                <a:solidFill>
                  <a:srgbClr val="FFFF00"/>
                </a:solidFill>
                <a:effectLst>
                  <a:outerShdw blurRad="38100" dist="38100" dir="2700000" algn="tl">
                    <a:schemeClr val="bg2">
                      <a:lumMod val="60000"/>
                      <a:lumOff val="40000"/>
                      <a:alpha val="43000"/>
                    </a:schemeClr>
                  </a:outerShdw>
                </a:effectLst>
                <a:latin typeface="+mj-ea"/>
                <a:ea typeface="+mj-ea"/>
              </a:rPr>
              <a:t>建築環境工学・建築設備工学入門</a:t>
            </a:r>
            <a:endParaRPr lang="en-US" altLang="ja-JP" sz="4800" b="1" dirty="0">
              <a:solidFill>
                <a:srgbClr val="FFFF00"/>
              </a:solidFill>
              <a:effectLst>
                <a:outerShdw blurRad="38100" dist="38100" dir="2700000" algn="tl">
                  <a:schemeClr val="bg2">
                    <a:lumMod val="60000"/>
                    <a:lumOff val="40000"/>
                    <a:alpha val="43000"/>
                  </a:schemeClr>
                </a:outerShdw>
              </a:effectLst>
              <a:latin typeface="+mj-ea"/>
              <a:ea typeface="+mj-ea"/>
            </a:endParaRPr>
          </a:p>
          <a:p>
            <a:pPr algn="ctr">
              <a:lnSpc>
                <a:spcPct val="150000"/>
              </a:lnSpc>
              <a:defRPr/>
            </a:pPr>
            <a:r>
              <a:rPr lang="ja-JP" altLang="en-US" sz="3600" b="1" dirty="0">
                <a:solidFill>
                  <a:srgbClr val="FFFF00"/>
                </a:solidFill>
                <a:effectLst>
                  <a:outerShdw blurRad="38100" dist="38100" dir="2700000" algn="tl">
                    <a:schemeClr val="bg2">
                      <a:lumMod val="60000"/>
                      <a:lumOff val="40000"/>
                      <a:alpha val="43000"/>
                    </a:schemeClr>
                  </a:outerShdw>
                </a:effectLst>
                <a:latin typeface="+mj-ea"/>
              </a:rPr>
              <a:t>＜給排水・衛生設備編＞</a:t>
            </a:r>
          </a:p>
        </p:txBody>
      </p:sp>
      <p:sp>
        <p:nvSpPr>
          <p:cNvPr id="20" name="Rectangle 110"/>
          <p:cNvSpPr>
            <a:spLocks noChangeArrowheads="1"/>
          </p:cNvSpPr>
          <p:nvPr/>
        </p:nvSpPr>
        <p:spPr bwMode="auto">
          <a:xfrm>
            <a:off x="0" y="3636905"/>
            <a:ext cx="10652125" cy="1365365"/>
          </a:xfrm>
          <a:prstGeom prst="rect">
            <a:avLst/>
          </a:prstGeom>
          <a:noFill/>
          <a:ln>
            <a:noFill/>
            <a:headEnd/>
            <a:tailEnd/>
          </a:ln>
        </p:spPr>
        <p:style>
          <a:lnRef idx="1">
            <a:schemeClr val="accent1"/>
          </a:lnRef>
          <a:fillRef idx="3">
            <a:schemeClr val="accent1"/>
          </a:fillRef>
          <a:effectRef idx="2">
            <a:schemeClr val="accent1"/>
          </a:effectRef>
          <a:fontRef idx="minor">
            <a:schemeClr val="lt1"/>
          </a:fontRef>
        </p:style>
        <p:txBody>
          <a:bodyPr lIns="36000" tIns="36000" rIns="36000" bIns="36000" anchor="ctr">
            <a:spAutoFit/>
          </a:bodyPr>
          <a:lstStyle/>
          <a:p>
            <a:pPr algn="ctr">
              <a:lnSpc>
                <a:spcPct val="150000"/>
              </a:lnSpc>
              <a:defRPr/>
            </a:pPr>
            <a:r>
              <a:rPr lang="en-US" altLang="ja-JP" sz="2800" b="1" dirty="0">
                <a:latin typeface="ＭＳ Ｐゴシック" panose="020B0600070205080204" pitchFamily="50" charset="-128"/>
                <a:ea typeface="ＭＳ Ｐゴシック" panose="020B0600070205080204" pitchFamily="50" charset="-128"/>
              </a:rPr>
              <a:t>&lt;</a:t>
            </a:r>
            <a:r>
              <a:rPr lang="zh-TW" altLang="en-US" sz="2800" b="1" dirty="0">
                <a:latin typeface="ＭＳ Ｐゴシック" panose="020B0600070205080204" pitchFamily="50" charset="-128"/>
                <a:ea typeface="ＭＳ Ｐゴシック" panose="020B0600070205080204" pitchFamily="50" charset="-128"/>
              </a:rPr>
              <a:t>排水通気設備</a:t>
            </a:r>
            <a:r>
              <a:rPr lang="en-US" altLang="ja-JP" sz="2800" b="1" dirty="0">
                <a:latin typeface="ＭＳ Ｐゴシック" panose="020B0600070205080204" pitchFamily="50" charset="-128"/>
                <a:ea typeface="ＭＳ Ｐゴシック" panose="020B0600070205080204" pitchFamily="50" charset="-128"/>
              </a:rPr>
              <a:t>&gt;</a:t>
            </a:r>
          </a:p>
          <a:p>
            <a:pPr algn="ctr">
              <a:lnSpc>
                <a:spcPct val="150000"/>
              </a:lnSpc>
              <a:defRPr/>
            </a:pPr>
            <a:r>
              <a:rPr lang="ja-JP" altLang="en-US" sz="2800" dirty="0" smtClean="0">
                <a:latin typeface="ＭＳ Ｐゴシック" panose="020B0600070205080204" pitchFamily="50" charset="-128"/>
                <a:ea typeface="ＭＳ Ｐゴシック" panose="020B0600070205080204" pitchFamily="50" charset="-128"/>
              </a:rPr>
              <a:t>排水通</a:t>
            </a:r>
            <a:r>
              <a:rPr lang="ja-JP" altLang="en-US" sz="2800" dirty="0">
                <a:latin typeface="ＭＳ Ｐゴシック" panose="020B0600070205080204" pitchFamily="50" charset="-128"/>
                <a:ea typeface="ＭＳ Ｐゴシック" panose="020B0600070205080204" pitchFamily="50" charset="-128"/>
              </a:rPr>
              <a:t>気管の管径決定法</a:t>
            </a:r>
            <a:endParaRPr lang="en-US" altLang="ja-JP" sz="2800" b="1" dirty="0">
              <a:latin typeface="ＭＳ Ｐゴシック" panose="020B0600070205080204" pitchFamily="50" charset="-128"/>
              <a:ea typeface="ＭＳ Ｐゴシック" panose="020B0600070205080204" pitchFamily="50" charset="-128"/>
            </a:endParaRPr>
          </a:p>
        </p:txBody>
      </p:sp>
      <p:sp>
        <p:nvSpPr>
          <p:cNvPr id="13" name="正方形/長方形 3"/>
          <p:cNvSpPr>
            <a:spLocks noChangeArrowheads="1"/>
          </p:cNvSpPr>
          <p:nvPr/>
        </p:nvSpPr>
        <p:spPr bwMode="auto">
          <a:xfrm>
            <a:off x="8396043" y="139700"/>
            <a:ext cx="2256082" cy="320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4306" tIns="52153" rIns="104306" bIns="52153">
            <a:spAutoFit/>
          </a:bodyPr>
          <a:lstStyle/>
          <a:p>
            <a:pPr algn="r">
              <a:defRPr/>
            </a:pPr>
            <a:r>
              <a:rPr lang="ja-JP" altLang="en-US" sz="1400" dirty="0">
                <a:solidFill>
                  <a:schemeClr val="bg1"/>
                </a:solidFill>
                <a:latin typeface="+mn-ea"/>
              </a:rPr>
              <a:t>［</a:t>
            </a:r>
            <a:r>
              <a:rPr lang="en-US" altLang="ja-JP" sz="1400" dirty="0">
                <a:solidFill>
                  <a:schemeClr val="bg1"/>
                </a:solidFill>
                <a:latin typeface="+mn-ea"/>
              </a:rPr>
              <a:t>Last Update </a:t>
            </a:r>
            <a:r>
              <a:rPr lang="en-US" altLang="ja-JP" sz="1400" dirty="0" smtClean="0">
                <a:solidFill>
                  <a:schemeClr val="bg1"/>
                </a:solidFill>
                <a:latin typeface="+mn-ea"/>
              </a:rPr>
              <a:t>2015/04/30</a:t>
            </a:r>
            <a:r>
              <a:rPr lang="ja-JP" altLang="en-US" sz="1400" dirty="0" smtClean="0">
                <a:solidFill>
                  <a:schemeClr val="bg1"/>
                </a:solidFill>
                <a:latin typeface="+mn-ea"/>
              </a:rPr>
              <a:t>］</a:t>
            </a:r>
            <a:endParaRPr lang="ja-JP" altLang="en-US" sz="1400" dirty="0">
              <a:solidFill>
                <a:schemeClr val="bg1"/>
              </a:solidFill>
              <a:latin typeface="+mn-ea"/>
            </a:endParaRPr>
          </a:p>
        </p:txBody>
      </p:sp>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オブジェクト 2"/>
          <p:cNvGraphicFramePr>
            <a:graphicFrameLocks noChangeAspect="1"/>
          </p:cNvGraphicFramePr>
          <p:nvPr>
            <p:extLst>
              <p:ext uri="{D42A27DB-BD31-4B8C-83A1-F6EECF244321}">
                <p14:modId xmlns:p14="http://schemas.microsoft.com/office/powerpoint/2010/main" val="1528057567"/>
              </p:ext>
            </p:extLst>
          </p:nvPr>
        </p:nvGraphicFramePr>
        <p:xfrm>
          <a:off x="4284326" y="1620391"/>
          <a:ext cx="6173788" cy="4583112"/>
        </p:xfrm>
        <a:graphic>
          <a:graphicData uri="http://schemas.openxmlformats.org/presentationml/2006/ole">
            <mc:AlternateContent xmlns:mc="http://schemas.openxmlformats.org/markup-compatibility/2006">
              <mc:Choice xmlns:v="urn:schemas-microsoft-com:vml" Requires="v">
                <p:oleObj spid="_x0000_s8234" name="ワークシート" r:id="rId5" imgW="8260017" imgH="4701456" progId="Excel.Sheet.12">
                  <p:embed/>
                </p:oleObj>
              </mc:Choice>
              <mc:Fallback>
                <p:oleObj name="ワークシート" r:id="rId5" imgW="8260017" imgH="4701456" progId="Excel.Sheet.12">
                  <p:embed/>
                  <p:pic>
                    <p:nvPicPr>
                      <p:cNvPr id="0" name="オブジェクト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84326" y="1620391"/>
                        <a:ext cx="6173788" cy="458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5361" name="Rectangle 3"/>
          <p:cNvSpPr>
            <a:spLocks noGrp="1" noChangeArrowheads="1"/>
          </p:cNvSpPr>
          <p:nvPr>
            <p:ph type="title"/>
          </p:nvPr>
        </p:nvSpPr>
        <p:spPr bwMode="auto">
          <a:xfrm>
            <a:off x="0" y="17463"/>
            <a:ext cx="10693400" cy="720725"/>
          </a:xfrm>
          <a:noFill/>
          <a:ln>
            <a:miter lim="800000"/>
            <a:headEnd/>
            <a:tailEnd/>
          </a:ln>
        </p:spPr>
        <p:txBody>
          <a:bodyPr vert="horz" numCol="1" compatLnSpc="1">
            <a:prstTxWarp prst="textNoShape">
              <a:avLst/>
            </a:prstTxWarp>
          </a:bodyPr>
          <a:lstStyle/>
          <a:p>
            <a:pPr eaLnBrk="1" hangingPunct="1"/>
            <a:r>
              <a:rPr lang="ja-JP" altLang="en-US" sz="4100" smtClean="0"/>
              <a:t>定常流量法</a:t>
            </a:r>
            <a:r>
              <a:rPr lang="zh-TW" altLang="en-US" sz="4100" smtClean="0"/>
              <a:t>（</a:t>
            </a:r>
            <a:r>
              <a:rPr lang="ja-JP" altLang="en-US" sz="4100" smtClean="0"/>
              <a:t>１</a:t>
            </a:r>
            <a:r>
              <a:rPr lang="zh-TW" altLang="en-US" sz="4100" smtClean="0"/>
              <a:t>）</a:t>
            </a:r>
            <a:endParaRPr lang="ja-JP" altLang="en-US" sz="4100" smtClean="0"/>
          </a:p>
        </p:txBody>
      </p:sp>
      <p:sp>
        <p:nvSpPr>
          <p:cNvPr id="8200" name="Text Box 20"/>
          <p:cNvSpPr txBox="1">
            <a:spLocks noChangeArrowheads="1"/>
          </p:cNvSpPr>
          <p:nvPr/>
        </p:nvSpPr>
        <p:spPr bwMode="auto">
          <a:xfrm>
            <a:off x="4209714" y="900311"/>
            <a:ext cx="6238875" cy="382588"/>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defRPr sz="1800">
                <a:solidFill>
                  <a:prstClr val="white"/>
                </a:solidFill>
                <a:latin typeface="HGP創英角ｺﾞｼｯｸUB" pitchFamily="50" charset="-128"/>
                <a:ea typeface="HGP創英角ｺﾞｼｯｸUB" pitchFamily="50" charset="-128"/>
              </a:defRPr>
            </a:lvl1pPr>
            <a:lvl2pPr>
              <a:defRPr>
                <a:solidFill>
                  <a:schemeClr val="lt1"/>
                </a:solidFill>
                <a:latin typeface="+mn-lt"/>
                <a:ea typeface="+mn-ea"/>
              </a:defRPr>
            </a:lvl2pPr>
            <a:lvl3pPr>
              <a:defRPr>
                <a:solidFill>
                  <a:schemeClr val="lt1"/>
                </a:solidFill>
                <a:latin typeface="+mn-lt"/>
                <a:ea typeface="+mn-ea"/>
              </a:defRPr>
            </a:lvl3pPr>
            <a:lvl4pPr>
              <a:defRPr>
                <a:solidFill>
                  <a:schemeClr val="lt1"/>
                </a:solidFill>
                <a:latin typeface="+mn-lt"/>
                <a:ea typeface="+mn-ea"/>
              </a:defRPr>
            </a:lvl4pPr>
            <a:lvl5pPr>
              <a:defRPr>
                <a:solidFill>
                  <a:schemeClr val="lt1"/>
                </a:solidFill>
                <a:latin typeface="+mn-lt"/>
                <a:ea typeface="+mn-ea"/>
              </a:defRPr>
            </a:lvl5pPr>
            <a:lvl6pPr>
              <a:defRPr>
                <a:solidFill>
                  <a:schemeClr val="lt1"/>
                </a:solidFill>
                <a:latin typeface="+mn-lt"/>
                <a:ea typeface="+mn-ea"/>
              </a:defRPr>
            </a:lvl6pPr>
            <a:lvl7pPr>
              <a:defRPr>
                <a:solidFill>
                  <a:schemeClr val="lt1"/>
                </a:solidFill>
                <a:latin typeface="+mn-lt"/>
                <a:ea typeface="+mn-ea"/>
              </a:defRPr>
            </a:lvl7pPr>
            <a:lvl8pPr>
              <a:defRPr>
                <a:solidFill>
                  <a:schemeClr val="lt1"/>
                </a:solidFill>
                <a:latin typeface="+mn-lt"/>
                <a:ea typeface="+mn-ea"/>
              </a:defRPr>
            </a:lvl8pPr>
            <a:lvl9pPr>
              <a:defRPr>
                <a:solidFill>
                  <a:schemeClr val="lt1"/>
                </a:solidFill>
                <a:latin typeface="+mn-lt"/>
                <a:ea typeface="+mn-ea"/>
              </a:defRPr>
            </a:lvl9pPr>
          </a:lstStyle>
          <a:p>
            <a:pPr>
              <a:defRPr/>
            </a:pPr>
            <a:r>
              <a:rPr lang="en-US" altLang="ja-JP" dirty="0" smtClean="0"/>
              <a:t>①</a:t>
            </a:r>
            <a:r>
              <a:rPr lang="ja-JP" altLang="en-US" dirty="0" smtClean="0"/>
              <a:t>器具平均排水流量</a:t>
            </a:r>
            <a:r>
              <a:rPr lang="en-US" altLang="ja-JP" dirty="0" err="1" smtClean="0"/>
              <a:t>qd</a:t>
            </a:r>
            <a:r>
              <a:rPr lang="ja-JP" altLang="en-US" dirty="0" smtClean="0"/>
              <a:t>　器具排水量</a:t>
            </a:r>
            <a:r>
              <a:rPr lang="en-US" altLang="ja-JP" dirty="0" smtClean="0"/>
              <a:t>w</a:t>
            </a:r>
            <a:r>
              <a:rPr lang="ja-JP" altLang="en-US" dirty="0" smtClean="0"/>
              <a:t>を求める</a:t>
            </a:r>
          </a:p>
        </p:txBody>
      </p:sp>
      <p:grpSp>
        <p:nvGrpSpPr>
          <p:cNvPr id="2" name="グループ化 1"/>
          <p:cNvGrpSpPr/>
          <p:nvPr/>
        </p:nvGrpSpPr>
        <p:grpSpPr>
          <a:xfrm>
            <a:off x="4311314" y="1813441"/>
            <a:ext cx="6137275" cy="4390062"/>
            <a:chOff x="4311314" y="1813441"/>
            <a:chExt cx="6137275" cy="4390062"/>
          </a:xfrm>
        </p:grpSpPr>
        <p:sp>
          <p:nvSpPr>
            <p:cNvPr id="15367" name="Rectangle 23"/>
            <p:cNvSpPr>
              <a:spLocks noChangeArrowheads="1"/>
            </p:cNvSpPr>
            <p:nvPr/>
          </p:nvSpPr>
          <p:spPr bwMode="auto">
            <a:xfrm>
              <a:off x="7859723" y="2444124"/>
              <a:ext cx="307975" cy="139700"/>
            </a:xfrm>
            <a:prstGeom prst="rect">
              <a:avLst/>
            </a:prstGeom>
            <a:noFill/>
            <a:ln w="19050">
              <a:solidFill>
                <a:srgbClr val="FF6600"/>
              </a:solidFill>
              <a:miter lim="800000"/>
              <a:headEnd/>
              <a:tailEnd/>
            </a:ln>
          </p:spPr>
          <p:txBody>
            <a:bodyPr wrap="none" lIns="104306" tIns="52153" rIns="104306" bIns="52153" anchor="ctr"/>
            <a:lstStyle/>
            <a:p>
              <a:endParaRPr lang="ja-JP" altLang="en-US"/>
            </a:p>
          </p:txBody>
        </p:sp>
        <p:sp>
          <p:nvSpPr>
            <p:cNvPr id="15368" name="Rectangle 24"/>
            <p:cNvSpPr>
              <a:spLocks noChangeArrowheads="1"/>
            </p:cNvSpPr>
            <p:nvPr/>
          </p:nvSpPr>
          <p:spPr bwMode="auto">
            <a:xfrm>
              <a:off x="10123151" y="2132583"/>
              <a:ext cx="306388" cy="139700"/>
            </a:xfrm>
            <a:prstGeom prst="rect">
              <a:avLst/>
            </a:prstGeom>
            <a:noFill/>
            <a:ln w="19050">
              <a:solidFill>
                <a:srgbClr val="FF6600"/>
              </a:solidFill>
              <a:miter lim="800000"/>
              <a:headEnd/>
              <a:tailEnd/>
            </a:ln>
          </p:spPr>
          <p:txBody>
            <a:bodyPr wrap="none" lIns="104306" tIns="52153" rIns="104306" bIns="52153" anchor="ctr"/>
            <a:lstStyle/>
            <a:p>
              <a:endParaRPr lang="ja-JP" altLang="en-US"/>
            </a:p>
          </p:txBody>
        </p:sp>
        <p:sp>
          <p:nvSpPr>
            <p:cNvPr id="15369" name="Rectangle 25"/>
            <p:cNvSpPr>
              <a:spLocks noChangeArrowheads="1"/>
            </p:cNvSpPr>
            <p:nvPr/>
          </p:nvSpPr>
          <p:spPr bwMode="auto">
            <a:xfrm>
              <a:off x="7870635" y="2942540"/>
              <a:ext cx="307975" cy="139700"/>
            </a:xfrm>
            <a:prstGeom prst="rect">
              <a:avLst/>
            </a:prstGeom>
            <a:noFill/>
            <a:ln w="19050">
              <a:solidFill>
                <a:schemeClr val="accent2"/>
              </a:solidFill>
              <a:miter lim="800000"/>
              <a:headEnd/>
              <a:tailEnd/>
            </a:ln>
          </p:spPr>
          <p:txBody>
            <a:bodyPr wrap="none" lIns="104306" tIns="52153" rIns="104306" bIns="52153" anchor="ctr"/>
            <a:lstStyle/>
            <a:p>
              <a:endParaRPr lang="ja-JP" altLang="en-US"/>
            </a:p>
          </p:txBody>
        </p:sp>
        <p:sp>
          <p:nvSpPr>
            <p:cNvPr id="15370" name="Rectangle 26"/>
            <p:cNvSpPr>
              <a:spLocks noChangeArrowheads="1"/>
            </p:cNvSpPr>
            <p:nvPr/>
          </p:nvSpPr>
          <p:spPr bwMode="auto">
            <a:xfrm>
              <a:off x="10123151" y="2821200"/>
              <a:ext cx="306388" cy="139700"/>
            </a:xfrm>
            <a:prstGeom prst="rect">
              <a:avLst/>
            </a:prstGeom>
            <a:noFill/>
            <a:ln w="19050">
              <a:solidFill>
                <a:schemeClr val="accent2"/>
              </a:solidFill>
              <a:miter lim="800000"/>
              <a:headEnd/>
              <a:tailEnd/>
            </a:ln>
          </p:spPr>
          <p:txBody>
            <a:bodyPr wrap="none" lIns="104306" tIns="52153" rIns="104306" bIns="52153" anchor="ctr"/>
            <a:lstStyle/>
            <a:p>
              <a:endParaRPr lang="ja-JP" altLang="en-US"/>
            </a:p>
          </p:txBody>
        </p:sp>
        <p:sp>
          <p:nvSpPr>
            <p:cNvPr id="15371" name="Rectangle 29"/>
            <p:cNvSpPr>
              <a:spLocks noChangeArrowheads="1"/>
            </p:cNvSpPr>
            <p:nvPr/>
          </p:nvSpPr>
          <p:spPr bwMode="auto">
            <a:xfrm>
              <a:off x="5776218" y="2822788"/>
              <a:ext cx="306388" cy="139700"/>
            </a:xfrm>
            <a:prstGeom prst="rect">
              <a:avLst/>
            </a:prstGeom>
            <a:noFill/>
            <a:ln w="19050">
              <a:solidFill>
                <a:schemeClr val="accent2"/>
              </a:solidFill>
              <a:miter lim="800000"/>
              <a:headEnd/>
              <a:tailEnd/>
            </a:ln>
          </p:spPr>
          <p:txBody>
            <a:bodyPr wrap="none" lIns="104306" tIns="52153" rIns="104306" bIns="52153" anchor="ctr"/>
            <a:lstStyle/>
            <a:p>
              <a:endParaRPr lang="ja-JP" altLang="en-US"/>
            </a:p>
          </p:txBody>
        </p:sp>
        <p:sp>
          <p:nvSpPr>
            <p:cNvPr id="15372" name="Rectangle 30"/>
            <p:cNvSpPr>
              <a:spLocks noChangeArrowheads="1"/>
            </p:cNvSpPr>
            <p:nvPr/>
          </p:nvSpPr>
          <p:spPr bwMode="auto">
            <a:xfrm>
              <a:off x="5765944" y="2525836"/>
              <a:ext cx="306388" cy="139700"/>
            </a:xfrm>
            <a:prstGeom prst="rect">
              <a:avLst/>
            </a:prstGeom>
            <a:noFill/>
            <a:ln w="19050">
              <a:solidFill>
                <a:srgbClr val="FF6600"/>
              </a:solidFill>
              <a:miter lim="800000"/>
              <a:headEnd/>
              <a:tailEnd/>
            </a:ln>
          </p:spPr>
          <p:txBody>
            <a:bodyPr wrap="none" lIns="104306" tIns="52153" rIns="104306" bIns="52153" anchor="ctr"/>
            <a:lstStyle/>
            <a:p>
              <a:endParaRPr lang="ja-JP" altLang="en-US"/>
            </a:p>
          </p:txBody>
        </p:sp>
        <p:sp>
          <p:nvSpPr>
            <p:cNvPr id="15373" name="Rectangle 31"/>
            <p:cNvSpPr>
              <a:spLocks noChangeArrowheads="1"/>
            </p:cNvSpPr>
            <p:nvPr/>
          </p:nvSpPr>
          <p:spPr bwMode="auto">
            <a:xfrm>
              <a:off x="4366518" y="2203182"/>
              <a:ext cx="487363" cy="139700"/>
            </a:xfrm>
            <a:prstGeom prst="rect">
              <a:avLst/>
            </a:prstGeom>
            <a:noFill/>
            <a:ln w="19050">
              <a:solidFill>
                <a:srgbClr val="FF6600"/>
              </a:solidFill>
              <a:miter lim="800000"/>
              <a:headEnd/>
              <a:tailEnd/>
            </a:ln>
          </p:spPr>
          <p:txBody>
            <a:bodyPr wrap="none" lIns="104306" tIns="52153" rIns="104306" bIns="52153" anchor="ctr"/>
            <a:lstStyle/>
            <a:p>
              <a:endParaRPr lang="ja-JP" altLang="en-US"/>
            </a:p>
          </p:txBody>
        </p:sp>
        <p:sp>
          <p:nvSpPr>
            <p:cNvPr id="15374" name="Rectangle 32"/>
            <p:cNvSpPr>
              <a:spLocks noChangeArrowheads="1"/>
            </p:cNvSpPr>
            <p:nvPr/>
          </p:nvSpPr>
          <p:spPr bwMode="auto">
            <a:xfrm>
              <a:off x="4366518" y="2922800"/>
              <a:ext cx="487363" cy="139700"/>
            </a:xfrm>
            <a:prstGeom prst="rect">
              <a:avLst/>
            </a:prstGeom>
            <a:noFill/>
            <a:ln w="19050">
              <a:solidFill>
                <a:schemeClr val="accent2"/>
              </a:solidFill>
              <a:miter lim="800000"/>
              <a:headEnd/>
              <a:tailEnd/>
            </a:ln>
          </p:spPr>
          <p:txBody>
            <a:bodyPr wrap="none" lIns="104306" tIns="52153" rIns="104306" bIns="52153" anchor="ctr"/>
            <a:lstStyle/>
            <a:p>
              <a:endParaRPr lang="ja-JP" altLang="en-US"/>
            </a:p>
          </p:txBody>
        </p:sp>
        <p:sp>
          <p:nvSpPr>
            <p:cNvPr id="15375" name="Rectangle 33"/>
            <p:cNvSpPr>
              <a:spLocks noChangeArrowheads="1"/>
            </p:cNvSpPr>
            <p:nvPr/>
          </p:nvSpPr>
          <p:spPr bwMode="auto">
            <a:xfrm>
              <a:off x="4311314" y="5298628"/>
              <a:ext cx="1004887" cy="139700"/>
            </a:xfrm>
            <a:prstGeom prst="rect">
              <a:avLst/>
            </a:prstGeom>
            <a:noFill/>
            <a:ln w="19050">
              <a:solidFill>
                <a:srgbClr val="33CC33"/>
              </a:solidFill>
              <a:miter lim="800000"/>
              <a:headEnd/>
              <a:tailEnd/>
            </a:ln>
          </p:spPr>
          <p:txBody>
            <a:bodyPr wrap="none" lIns="104306" tIns="52153" rIns="104306" bIns="52153" anchor="ctr"/>
            <a:lstStyle/>
            <a:p>
              <a:endParaRPr lang="ja-JP" altLang="en-US"/>
            </a:p>
          </p:txBody>
        </p:sp>
        <p:sp>
          <p:nvSpPr>
            <p:cNvPr id="15376" name="Rectangle 34"/>
            <p:cNvSpPr>
              <a:spLocks noChangeArrowheads="1"/>
            </p:cNvSpPr>
            <p:nvPr/>
          </p:nvSpPr>
          <p:spPr bwMode="auto">
            <a:xfrm>
              <a:off x="5756509" y="5287516"/>
              <a:ext cx="306387" cy="139700"/>
            </a:xfrm>
            <a:prstGeom prst="rect">
              <a:avLst/>
            </a:prstGeom>
            <a:noFill/>
            <a:ln w="19050">
              <a:solidFill>
                <a:srgbClr val="33CC33"/>
              </a:solidFill>
              <a:miter lim="800000"/>
              <a:headEnd/>
              <a:tailEnd/>
            </a:ln>
          </p:spPr>
          <p:txBody>
            <a:bodyPr wrap="none" lIns="104306" tIns="52153" rIns="104306" bIns="52153" anchor="ctr"/>
            <a:lstStyle/>
            <a:p>
              <a:endParaRPr lang="ja-JP" altLang="en-US"/>
            </a:p>
          </p:txBody>
        </p:sp>
        <p:sp>
          <p:nvSpPr>
            <p:cNvPr id="15377" name="Rectangle 35"/>
            <p:cNvSpPr>
              <a:spLocks noChangeArrowheads="1"/>
            </p:cNvSpPr>
            <p:nvPr/>
          </p:nvSpPr>
          <p:spPr bwMode="auto">
            <a:xfrm>
              <a:off x="7852602" y="5304978"/>
              <a:ext cx="306388" cy="139700"/>
            </a:xfrm>
            <a:prstGeom prst="rect">
              <a:avLst/>
            </a:prstGeom>
            <a:noFill/>
            <a:ln w="19050">
              <a:solidFill>
                <a:srgbClr val="33CC33"/>
              </a:solidFill>
              <a:miter lim="800000"/>
              <a:headEnd/>
              <a:tailEnd/>
            </a:ln>
          </p:spPr>
          <p:txBody>
            <a:bodyPr wrap="none" lIns="104306" tIns="52153" rIns="104306" bIns="52153" anchor="ctr"/>
            <a:lstStyle/>
            <a:p>
              <a:endParaRPr lang="ja-JP" altLang="en-US"/>
            </a:p>
          </p:txBody>
        </p:sp>
        <p:sp>
          <p:nvSpPr>
            <p:cNvPr id="15378" name="Rectangle 36"/>
            <p:cNvSpPr>
              <a:spLocks noChangeArrowheads="1"/>
            </p:cNvSpPr>
            <p:nvPr/>
          </p:nvSpPr>
          <p:spPr bwMode="auto">
            <a:xfrm>
              <a:off x="10124828" y="5382676"/>
              <a:ext cx="306388" cy="139700"/>
            </a:xfrm>
            <a:prstGeom prst="rect">
              <a:avLst/>
            </a:prstGeom>
            <a:noFill/>
            <a:ln w="19050">
              <a:solidFill>
                <a:srgbClr val="33CC33"/>
              </a:solidFill>
              <a:miter lim="800000"/>
              <a:headEnd/>
              <a:tailEnd/>
            </a:ln>
          </p:spPr>
          <p:txBody>
            <a:bodyPr wrap="none" lIns="104306" tIns="52153" rIns="104306" bIns="52153" anchor="ctr"/>
            <a:lstStyle/>
            <a:p>
              <a:endParaRPr lang="ja-JP" altLang="en-US"/>
            </a:p>
          </p:txBody>
        </p:sp>
        <p:sp>
          <p:nvSpPr>
            <p:cNvPr id="15379" name="Rectangle 37"/>
            <p:cNvSpPr>
              <a:spLocks noChangeArrowheads="1"/>
            </p:cNvSpPr>
            <p:nvPr/>
          </p:nvSpPr>
          <p:spPr bwMode="auto">
            <a:xfrm>
              <a:off x="6321713" y="1813441"/>
              <a:ext cx="4126876" cy="4390062"/>
            </a:xfrm>
            <a:prstGeom prst="rect">
              <a:avLst/>
            </a:prstGeom>
            <a:noFill/>
            <a:ln w="19050">
              <a:solidFill>
                <a:srgbClr val="FF0000"/>
              </a:solidFill>
              <a:miter lim="800000"/>
              <a:headEnd/>
              <a:tailEnd/>
            </a:ln>
          </p:spPr>
          <p:txBody>
            <a:bodyPr wrap="none" lIns="104306" tIns="52153" rIns="104306" bIns="52153" anchor="ctr"/>
            <a:lstStyle/>
            <a:p>
              <a:endParaRPr lang="ja-JP" altLang="en-US"/>
            </a:p>
          </p:txBody>
        </p:sp>
      </p:grpSp>
      <p:sp>
        <p:nvSpPr>
          <p:cNvPr id="15380" name="Text Box 40"/>
          <p:cNvSpPr txBox="1">
            <a:spLocks noChangeArrowheads="1"/>
          </p:cNvSpPr>
          <p:nvPr/>
        </p:nvSpPr>
        <p:spPr bwMode="auto">
          <a:xfrm>
            <a:off x="162124" y="6538723"/>
            <a:ext cx="9721080" cy="750888"/>
          </a:xfrm>
          <a:prstGeom prst="rect">
            <a:avLst/>
          </a:prstGeom>
          <a:noFill/>
          <a:ln w="9525">
            <a:noFill/>
            <a:miter lim="800000"/>
            <a:headEnd/>
            <a:tailEnd/>
          </a:ln>
        </p:spPr>
        <p:txBody>
          <a:bodyPr wrap="square" lIns="104306" tIns="52153" rIns="104306" bIns="52153">
            <a:spAutoFit/>
          </a:bodyPr>
          <a:lstStyle/>
          <a:p>
            <a:r>
              <a:rPr lang="ja-JP" altLang="en-US" sz="1400" smtClean="0">
                <a:solidFill>
                  <a:srgbClr val="008000"/>
                </a:solidFill>
                <a:latin typeface="HGP創英角ｺﾞｼｯｸUB" panose="020B0900000000000000" pitchFamily="50" charset="-128"/>
                <a:ea typeface="HGP創英角ｺﾞｼｯｸUB" panose="020B0900000000000000" pitchFamily="50" charset="-128"/>
              </a:rPr>
              <a:t>◆</a:t>
            </a:r>
            <a:r>
              <a:rPr lang="ja-JP" altLang="en-US" sz="1400" smtClean="0">
                <a:latin typeface="HGP創英角ｺﾞｼｯｸUB" panose="020B0900000000000000" pitchFamily="50" charset="-128"/>
                <a:ea typeface="HGP創英角ｺﾞｼｯｸUB" panose="020B0900000000000000" pitchFamily="50" charset="-128"/>
              </a:rPr>
              <a:t>器具</a:t>
            </a:r>
            <a:r>
              <a:rPr lang="ja-JP" altLang="en-US" sz="1400">
                <a:latin typeface="HGP創英角ｺﾞｼｯｸUB" panose="020B0900000000000000" pitchFamily="50" charset="-128"/>
                <a:ea typeface="HGP創英角ｺﾞｼｯｸUB" panose="020B0900000000000000" pitchFamily="50" charset="-128"/>
              </a:rPr>
              <a:t>平均排水流量</a:t>
            </a:r>
            <a:r>
              <a:rPr lang="en-US" altLang="ja-JP" sz="1400">
                <a:latin typeface="HGP創英角ｺﾞｼｯｸUB" panose="020B0900000000000000" pitchFamily="50" charset="-128"/>
                <a:ea typeface="HGP創英角ｺﾞｼｯｸUB" panose="020B0900000000000000" pitchFamily="50" charset="-128"/>
              </a:rPr>
              <a:t>qd[L/s]</a:t>
            </a:r>
          </a:p>
          <a:p>
            <a:r>
              <a:rPr lang="ja-JP" altLang="en-US" sz="1400">
                <a:latin typeface="HGP創英角ｺﾞｼｯｸUB" panose="020B0900000000000000" pitchFamily="50" charset="-128"/>
                <a:ea typeface="HGP創英角ｺﾞｼｯｸUB" panose="020B0900000000000000" pitchFamily="50" charset="-128"/>
              </a:rPr>
              <a:t>ある器具</a:t>
            </a:r>
            <a:r>
              <a:rPr lang="en-US" altLang="ja-JP" sz="1400">
                <a:latin typeface="HGP創英角ｺﾞｼｯｸUB" panose="020B0900000000000000" pitchFamily="50" charset="-128"/>
                <a:ea typeface="HGP創英角ｺﾞｼｯｸUB" panose="020B0900000000000000" pitchFamily="50" charset="-128"/>
              </a:rPr>
              <a:t>1</a:t>
            </a:r>
            <a:r>
              <a:rPr lang="ja-JP" altLang="en-US" sz="1400">
                <a:latin typeface="HGP創英角ｺﾞｼｯｸUB" panose="020B0900000000000000" pitchFamily="50" charset="-128"/>
                <a:ea typeface="HGP創英角ｺﾞｼｯｸUB" panose="020B0900000000000000" pitchFamily="50" charset="-128"/>
              </a:rPr>
              <a:t>回当りの器具排水量が</a:t>
            </a:r>
            <a:r>
              <a:rPr lang="en-US" altLang="ja-JP" sz="1400">
                <a:latin typeface="HGP創英角ｺﾞｼｯｸUB" panose="020B0900000000000000" pitchFamily="50" charset="-128"/>
                <a:ea typeface="HGP創英角ｺﾞｼｯｸUB" panose="020B0900000000000000" pitchFamily="50" charset="-128"/>
              </a:rPr>
              <a:t>w[L]</a:t>
            </a:r>
            <a:r>
              <a:rPr lang="ja-JP" altLang="en-US" sz="1400">
                <a:latin typeface="HGP創英角ｺﾞｼｯｸUB" panose="020B0900000000000000" pitchFamily="50" charset="-128"/>
                <a:ea typeface="HGP創英角ｺﾞｼｯｸUB" panose="020B0900000000000000" pitchFamily="50" charset="-128"/>
              </a:rPr>
              <a:t>であり、全体の</a:t>
            </a:r>
            <a:r>
              <a:rPr lang="en-US" altLang="ja-JP" sz="1400">
                <a:latin typeface="HGP創英角ｺﾞｼｯｸUB" panose="020B0900000000000000" pitchFamily="50" charset="-128"/>
                <a:ea typeface="HGP創英角ｺﾞｼｯｸUB" panose="020B0900000000000000" pitchFamily="50" charset="-128"/>
              </a:rPr>
              <a:t>20%</a:t>
            </a:r>
            <a:r>
              <a:rPr lang="ja-JP" altLang="en-US" sz="1400">
                <a:latin typeface="HGP創英角ｺﾞｼｯｸUB" panose="020B0900000000000000" pitchFamily="50" charset="-128"/>
                <a:ea typeface="HGP創英角ｺﾞｼｯｸUB" panose="020B0900000000000000" pitchFamily="50" charset="-128"/>
              </a:rPr>
              <a:t>が排出されてから</a:t>
            </a:r>
            <a:r>
              <a:rPr lang="en-US" altLang="ja-JP" sz="1400">
                <a:latin typeface="HGP創英角ｺﾞｼｯｸUB" panose="020B0900000000000000" pitchFamily="50" charset="-128"/>
                <a:ea typeface="HGP創英角ｺﾞｼｯｸUB" panose="020B0900000000000000" pitchFamily="50" charset="-128"/>
              </a:rPr>
              <a:t>80%</a:t>
            </a:r>
            <a:r>
              <a:rPr lang="ja-JP" altLang="en-US" sz="1400">
                <a:latin typeface="HGP創英角ｺﾞｼｯｸUB" panose="020B0900000000000000" pitchFamily="50" charset="-128"/>
                <a:ea typeface="HGP創英角ｺﾞｼｯｸUB" panose="020B0900000000000000" pitchFamily="50" charset="-128"/>
              </a:rPr>
              <a:t>が排出されるまでに要した時間を</a:t>
            </a:r>
            <a:r>
              <a:rPr lang="en-US" altLang="ja-JP" sz="1400">
                <a:latin typeface="HGP創英角ｺﾞｼｯｸUB" panose="020B0900000000000000" pitchFamily="50" charset="-128"/>
                <a:ea typeface="HGP創英角ｺﾞｼｯｸUB" panose="020B0900000000000000" pitchFamily="50" charset="-128"/>
              </a:rPr>
              <a:t>t[s]</a:t>
            </a:r>
            <a:r>
              <a:rPr lang="ja-JP" altLang="en-US" sz="1400">
                <a:latin typeface="HGP創英角ｺﾞｼｯｸUB" panose="020B0900000000000000" pitchFamily="50" charset="-128"/>
                <a:ea typeface="HGP創英角ｺﾞｼｯｸUB" panose="020B0900000000000000" pitchFamily="50" charset="-128"/>
              </a:rPr>
              <a:t>とすると、器具平均排水流量</a:t>
            </a:r>
            <a:r>
              <a:rPr lang="en-US" altLang="ja-JP" sz="1400">
                <a:latin typeface="HGP創英角ｺﾞｼｯｸUB" panose="020B0900000000000000" pitchFamily="50" charset="-128"/>
                <a:ea typeface="HGP創英角ｺﾞｼｯｸUB" panose="020B0900000000000000" pitchFamily="50" charset="-128"/>
              </a:rPr>
              <a:t>qd[L/s]</a:t>
            </a:r>
            <a:r>
              <a:rPr lang="ja-JP" altLang="en-US" sz="1400">
                <a:latin typeface="HGP創英角ｺﾞｼｯｸUB" panose="020B0900000000000000" pitchFamily="50" charset="-128"/>
                <a:ea typeface="HGP創英角ｺﾞｼｯｸUB" panose="020B0900000000000000" pitchFamily="50" charset="-128"/>
              </a:rPr>
              <a:t>は</a:t>
            </a:r>
            <a:r>
              <a:rPr lang="en-US" altLang="ja-JP" sz="1400">
                <a:latin typeface="HGP創英角ｺﾞｼｯｸUB" panose="020B0900000000000000" pitchFamily="50" charset="-128"/>
                <a:ea typeface="HGP創英角ｺﾞｼｯｸUB" panose="020B0900000000000000" pitchFamily="50" charset="-128"/>
              </a:rPr>
              <a:t>qd</a:t>
            </a:r>
            <a:r>
              <a:rPr lang="ja-JP" altLang="en-US" sz="1400">
                <a:latin typeface="HGP創英角ｺﾞｼｯｸUB" panose="020B0900000000000000" pitchFamily="50" charset="-128"/>
                <a:ea typeface="HGP創英角ｺﾞｼｯｸUB" panose="020B0900000000000000" pitchFamily="50" charset="-128"/>
              </a:rPr>
              <a:t>＝</a:t>
            </a:r>
            <a:r>
              <a:rPr lang="en-US" altLang="ja-JP" sz="1400">
                <a:latin typeface="HGP創英角ｺﾞｼｯｸUB" panose="020B0900000000000000" pitchFamily="50" charset="-128"/>
                <a:ea typeface="HGP創英角ｺﾞｼｯｸUB" panose="020B0900000000000000" pitchFamily="50" charset="-128"/>
              </a:rPr>
              <a:t>0.6w/t</a:t>
            </a:r>
            <a:r>
              <a:rPr lang="ja-JP" altLang="en-US" sz="1400">
                <a:latin typeface="HGP創英角ｺﾞｼｯｸUB" panose="020B0900000000000000" pitchFamily="50" charset="-128"/>
                <a:ea typeface="HGP創英角ｺﾞｼｯｸUB" panose="020B0900000000000000" pitchFamily="50" charset="-128"/>
              </a:rPr>
              <a:t>で定められる</a:t>
            </a:r>
            <a:r>
              <a:rPr lang="ja-JP" altLang="en-US" sz="1400" smtClean="0">
                <a:latin typeface="HGP創英角ｺﾞｼｯｸUB" panose="020B0900000000000000" pitchFamily="50" charset="-128"/>
                <a:ea typeface="HGP創英角ｺﾞｼｯｸUB" panose="020B0900000000000000" pitchFamily="50" charset="-128"/>
              </a:rPr>
              <a:t>。</a:t>
            </a:r>
            <a:endParaRPr lang="ja-JP" altLang="en-US" sz="1400">
              <a:latin typeface="HGP創英角ｺﾞｼｯｸUB" panose="020B0900000000000000" pitchFamily="50" charset="-128"/>
              <a:ea typeface="HGP創英角ｺﾞｼｯｸUB" panose="020B0900000000000000" pitchFamily="50" charset="-128"/>
            </a:endParaRPr>
          </a:p>
        </p:txBody>
      </p:sp>
      <p:sp>
        <p:nvSpPr>
          <p:cNvPr id="24" name="スライド番号プレースホルダー 1"/>
          <p:cNvSpPr>
            <a:spLocks noGrp="1"/>
          </p:cNvSpPr>
          <p:nvPr>
            <p:ph type="sldNum" sz="quarter" idx="10"/>
          </p:nvPr>
        </p:nvSpPr>
        <p:spPr/>
        <p:txBody>
          <a:bodyPr/>
          <a:lstStyle/>
          <a:p>
            <a:pPr>
              <a:defRPr/>
            </a:pPr>
            <a:fld id="{35463130-C881-4D02-AAAB-CBE0C3CF19A4}" type="slidenum">
              <a:rPr lang="en-US" altLang="ja-JP"/>
              <a:pPr>
                <a:defRPr/>
              </a:pPr>
              <a:t>10</a:t>
            </a:fld>
            <a:endParaRPr lang="en-US" dirty="0"/>
          </a:p>
        </p:txBody>
      </p:sp>
      <p:sp>
        <p:nvSpPr>
          <p:cNvPr id="15384" name="Text Box 43"/>
          <p:cNvSpPr txBox="1">
            <a:spLocks noChangeArrowheads="1"/>
          </p:cNvSpPr>
          <p:nvPr/>
        </p:nvSpPr>
        <p:spPr bwMode="auto">
          <a:xfrm>
            <a:off x="4994281" y="7359149"/>
            <a:ext cx="5686419" cy="169277"/>
          </a:xfrm>
          <a:prstGeom prst="rect">
            <a:avLst/>
          </a:prstGeom>
          <a:ln w="6350">
            <a:solidFill>
              <a:srgbClr val="C00000"/>
            </a:solidFill>
          </a:ln>
        </p:spPr>
        <p:style>
          <a:lnRef idx="2">
            <a:schemeClr val="accent5"/>
          </a:lnRef>
          <a:fillRef idx="1">
            <a:schemeClr val="lt1"/>
          </a:fillRef>
          <a:effectRef idx="0">
            <a:schemeClr val="accent5"/>
          </a:effectRef>
          <a:fontRef idx="minor">
            <a:schemeClr val="dk1"/>
          </a:fontRef>
        </p:style>
        <p:txBody>
          <a:bodyPr wrap="none" lIns="36000" tIns="0" rIns="36000" bIns="0" rtlCol="0" anchor="ctr" anchorCtr="0">
            <a:spAutoFit/>
          </a:bodyPr>
          <a:lstStyle>
            <a:defPPr>
              <a:defRPr lang="en-US"/>
            </a:defPPr>
            <a:lvl1pPr algn="r">
              <a:defRPr sz="1100">
                <a:solidFill>
                  <a:srgbClr val="C00000"/>
                </a:solidFill>
                <a:latin typeface="+mn-lt"/>
                <a:ea typeface="+mn-ea"/>
              </a:defRPr>
            </a:lvl1pPr>
            <a:lvl2pPr>
              <a:defRPr>
                <a:solidFill>
                  <a:schemeClr val="dk1"/>
                </a:solidFill>
                <a:latin typeface="+mn-lt"/>
                <a:ea typeface="+mn-ea"/>
              </a:defRPr>
            </a:lvl2pPr>
            <a:lvl3pPr>
              <a:defRPr>
                <a:solidFill>
                  <a:schemeClr val="dk1"/>
                </a:solidFill>
                <a:latin typeface="+mn-lt"/>
                <a:ea typeface="+mn-ea"/>
              </a:defRPr>
            </a:lvl3pPr>
            <a:lvl4pPr>
              <a:defRPr>
                <a:solidFill>
                  <a:schemeClr val="dk1"/>
                </a:solidFill>
                <a:latin typeface="+mn-lt"/>
                <a:ea typeface="+mn-ea"/>
              </a:defRPr>
            </a:lvl4pPr>
            <a:lvl5pPr>
              <a:defRPr>
                <a:solidFill>
                  <a:schemeClr val="dk1"/>
                </a:solidFill>
                <a:latin typeface="+mn-lt"/>
                <a:ea typeface="+mn-ea"/>
              </a:defRPr>
            </a:lvl5pPr>
            <a:lvl6pPr>
              <a:defRPr>
                <a:solidFill>
                  <a:schemeClr val="dk1"/>
                </a:solidFill>
                <a:latin typeface="+mn-lt"/>
                <a:ea typeface="+mn-ea"/>
              </a:defRPr>
            </a:lvl6pPr>
            <a:lvl7pPr>
              <a:defRPr>
                <a:solidFill>
                  <a:schemeClr val="dk1"/>
                </a:solidFill>
                <a:latin typeface="+mn-lt"/>
                <a:ea typeface="+mn-ea"/>
              </a:defRPr>
            </a:lvl7pPr>
            <a:lvl8pPr>
              <a:defRPr>
                <a:solidFill>
                  <a:schemeClr val="dk1"/>
                </a:solidFill>
                <a:latin typeface="+mn-lt"/>
                <a:ea typeface="+mn-ea"/>
              </a:defRPr>
            </a:lvl8pPr>
            <a:lvl9pPr>
              <a:defRPr>
                <a:solidFill>
                  <a:schemeClr val="dk1"/>
                </a:solidFill>
                <a:latin typeface="+mn-lt"/>
                <a:ea typeface="+mn-ea"/>
              </a:defRPr>
            </a:lvl9pPr>
          </a:lstStyle>
          <a:p>
            <a:r>
              <a:rPr lang="ja-JP" altLang="en-US"/>
              <a:t>空気調和・衛生工学便覧　第</a:t>
            </a:r>
            <a:r>
              <a:rPr lang="en-US" altLang="ja-JP"/>
              <a:t>13</a:t>
            </a:r>
            <a:r>
              <a:rPr lang="ja-JP" altLang="en-US"/>
              <a:t>版　第</a:t>
            </a:r>
            <a:r>
              <a:rPr lang="en-US" altLang="ja-JP"/>
              <a:t>6</a:t>
            </a:r>
            <a:r>
              <a:rPr lang="ja-JP" altLang="en-US"/>
              <a:t>編　給排水衛生設備設計　第</a:t>
            </a:r>
            <a:r>
              <a:rPr lang="en-US" altLang="ja-JP"/>
              <a:t>7</a:t>
            </a:r>
            <a:r>
              <a:rPr lang="ja-JP" altLang="en-US"/>
              <a:t>章　排水通気設備　</a:t>
            </a:r>
            <a:r>
              <a:rPr lang="en-US" altLang="ja-JP"/>
              <a:t>P.218</a:t>
            </a:r>
          </a:p>
        </p:txBody>
      </p:sp>
      <p:pic>
        <p:nvPicPr>
          <p:cNvPr id="25" name="Picture 4" descr="\\FILESERVER01\ib01\nagasawa_BU070208\aa-別室\120325_空衛学会作成用\ai\4-2-4_kankei\4-2-4_kankei-p4.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62124" y="900311"/>
            <a:ext cx="3886208" cy="3313792"/>
          </a:xfrm>
          <a:prstGeom prst="rect">
            <a:avLst/>
          </a:prstGeom>
          <a:noFill/>
          <a:ln w="28575">
            <a:solidFill>
              <a:schemeClr val="bg1">
                <a:lumMod val="85000"/>
              </a:schemeClr>
            </a:solidFill>
          </a:ln>
          <a:extLst>
            <a:ext uri="{909E8E84-426E-40DD-AFC4-6F175D3DCCD1}">
              <a14:hiddenFill xmlns:a14="http://schemas.microsoft.com/office/drawing/2010/main">
                <a:solidFill>
                  <a:srgbClr val="FFFFFF"/>
                </a:solidFill>
              </a14:hiddenFill>
            </a:ext>
          </a:extLst>
        </p:spPr>
      </p:pic>
      <p:sp>
        <p:nvSpPr>
          <p:cNvPr id="26" name="Rectangle 75"/>
          <p:cNvSpPr>
            <a:spLocks noChangeArrowheads="1"/>
          </p:cNvSpPr>
          <p:nvPr/>
        </p:nvSpPr>
        <p:spPr bwMode="auto">
          <a:xfrm>
            <a:off x="1731817" y="1731526"/>
            <a:ext cx="1872208" cy="277112"/>
          </a:xfrm>
          <a:prstGeom prst="rect">
            <a:avLst/>
          </a:prstGeom>
          <a:solidFill>
            <a:srgbClr val="FF0000">
              <a:alpha val="40000"/>
            </a:srgbClr>
          </a:solidFill>
          <a:ln w="9525">
            <a:noFill/>
            <a:miter lim="800000"/>
            <a:headEnd/>
            <a:tailEnd/>
          </a:ln>
        </p:spPr>
        <p:txBody>
          <a:bodyPr wrap="none" lIns="104306" tIns="52153" rIns="104306" bIns="52153" anchor="ctr"/>
          <a:lstStyle/>
          <a:p>
            <a:endParaRPr lang="ja-JP" altLang="en-US">
              <a:latin typeface="Arial Unicode MS"/>
            </a:endParaRPr>
          </a:p>
        </p:txBody>
      </p:sp>
      <p:sp>
        <p:nvSpPr>
          <p:cNvPr id="27" name="Text Box 76"/>
          <p:cNvSpPr txBox="1">
            <a:spLocks noChangeArrowheads="1"/>
          </p:cNvSpPr>
          <p:nvPr/>
        </p:nvSpPr>
        <p:spPr bwMode="auto">
          <a:xfrm>
            <a:off x="162124" y="4356695"/>
            <a:ext cx="2332038" cy="966787"/>
          </a:xfrm>
          <a:prstGeom prst="rect">
            <a:avLst/>
          </a:prstGeom>
          <a:noFill/>
          <a:ln>
            <a:noFill/>
          </a:ln>
          <a:extLst/>
        </p:spPr>
        <p:txBody>
          <a:bodyPr wrap="none" lIns="104306" tIns="52153" rIns="104306" bIns="52153">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defRPr/>
            </a:pPr>
            <a:r>
              <a:rPr lang="en-US" altLang="ja-JP" sz="1400" b="1" dirty="0" smtClean="0">
                <a:latin typeface="+mj-ea"/>
                <a:ea typeface="+mj-ea"/>
              </a:rPr>
              <a:t>◆</a:t>
            </a:r>
            <a:r>
              <a:rPr lang="ja-JP" altLang="en-US" sz="1400" b="1" dirty="0" smtClean="0">
                <a:latin typeface="+mj-ea"/>
                <a:ea typeface="+mj-ea"/>
              </a:rPr>
              <a:t>モデル建物</a:t>
            </a:r>
          </a:p>
          <a:p>
            <a:pPr eaLnBrk="1" hangingPunct="1">
              <a:defRPr/>
            </a:pPr>
            <a:r>
              <a:rPr lang="ja-JP" altLang="en-US" sz="1400" b="1" dirty="0" smtClean="0">
                <a:latin typeface="+mj-ea"/>
                <a:ea typeface="+mj-ea"/>
              </a:rPr>
              <a:t>　用途：事務所</a:t>
            </a:r>
          </a:p>
          <a:p>
            <a:pPr eaLnBrk="1" hangingPunct="1">
              <a:defRPr/>
            </a:pPr>
            <a:r>
              <a:rPr lang="ja-JP" altLang="en-US" sz="1400" b="1" dirty="0" smtClean="0">
                <a:latin typeface="+mj-ea"/>
                <a:ea typeface="+mj-ea"/>
              </a:rPr>
              <a:t>　階数：</a:t>
            </a:r>
            <a:r>
              <a:rPr lang="en-US" altLang="ja-JP" sz="1400" b="1" dirty="0" smtClean="0">
                <a:latin typeface="+mj-ea"/>
                <a:ea typeface="+mj-ea"/>
              </a:rPr>
              <a:t>12</a:t>
            </a:r>
            <a:r>
              <a:rPr lang="ja-JP" altLang="en-US" sz="1400" b="1" dirty="0" smtClean="0">
                <a:latin typeface="+mj-ea"/>
                <a:ea typeface="+mj-ea"/>
              </a:rPr>
              <a:t>階建て</a:t>
            </a:r>
          </a:p>
          <a:p>
            <a:pPr eaLnBrk="1" hangingPunct="1">
              <a:defRPr/>
            </a:pPr>
            <a:r>
              <a:rPr lang="ja-JP" altLang="en-US" sz="1400" b="1" dirty="0" smtClean="0">
                <a:latin typeface="+mj-ea"/>
                <a:ea typeface="+mj-ea"/>
              </a:rPr>
              <a:t>　排水方式：建物内合流式　</a:t>
            </a:r>
          </a:p>
        </p:txBody>
      </p:sp>
      <p:sp>
        <p:nvSpPr>
          <p:cNvPr id="28" name="Text Box 77"/>
          <p:cNvSpPr txBox="1">
            <a:spLocks noChangeArrowheads="1"/>
          </p:cNvSpPr>
          <p:nvPr/>
        </p:nvSpPr>
        <p:spPr bwMode="auto">
          <a:xfrm>
            <a:off x="4340942" y="1332359"/>
            <a:ext cx="5976417" cy="241980"/>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anchor="ctr">
            <a:spAutoFit/>
          </a:bodyPr>
          <a:lstStyle>
            <a:defPPr>
              <a:defRPr lang="en-US"/>
            </a:defPPr>
            <a:lvl1pPr>
              <a:defRPr sz="1600">
                <a:solidFill>
                  <a:prstClr val="white"/>
                </a:solidFill>
                <a:latin typeface="HGP創英角ｺﾞｼｯｸUB" pitchFamily="50" charset="-128"/>
                <a:ea typeface="HGP創英角ｺﾞｼｯｸUB" pitchFamily="50" charset="-128"/>
              </a:defRPr>
            </a:lvl1pPr>
            <a:lvl2pPr>
              <a:defRPr>
                <a:solidFill>
                  <a:schemeClr val="lt1"/>
                </a:solidFill>
                <a:latin typeface="+mn-lt"/>
                <a:ea typeface="+mn-ea"/>
              </a:defRPr>
            </a:lvl2pPr>
            <a:lvl3pPr>
              <a:defRPr>
                <a:solidFill>
                  <a:schemeClr val="lt1"/>
                </a:solidFill>
                <a:latin typeface="+mn-lt"/>
                <a:ea typeface="+mn-ea"/>
              </a:defRPr>
            </a:lvl3pPr>
            <a:lvl4pPr>
              <a:defRPr>
                <a:solidFill>
                  <a:schemeClr val="lt1"/>
                </a:solidFill>
                <a:latin typeface="+mn-lt"/>
                <a:ea typeface="+mn-ea"/>
              </a:defRPr>
            </a:lvl4pPr>
            <a:lvl5pPr>
              <a:defRPr>
                <a:solidFill>
                  <a:schemeClr val="lt1"/>
                </a:solidFill>
                <a:latin typeface="+mn-lt"/>
                <a:ea typeface="+mn-ea"/>
              </a:defRPr>
            </a:lvl5pPr>
            <a:lvl6pPr>
              <a:defRPr>
                <a:solidFill>
                  <a:schemeClr val="lt1"/>
                </a:solidFill>
                <a:latin typeface="+mn-lt"/>
                <a:ea typeface="+mn-ea"/>
              </a:defRPr>
            </a:lvl6pPr>
            <a:lvl7pPr>
              <a:defRPr>
                <a:solidFill>
                  <a:schemeClr val="lt1"/>
                </a:solidFill>
                <a:latin typeface="+mn-lt"/>
                <a:ea typeface="+mn-ea"/>
              </a:defRPr>
            </a:lvl7pPr>
            <a:lvl8pPr>
              <a:defRPr>
                <a:solidFill>
                  <a:schemeClr val="lt1"/>
                </a:solidFill>
                <a:latin typeface="+mn-lt"/>
                <a:ea typeface="+mn-ea"/>
              </a:defRPr>
            </a:lvl8pPr>
            <a:lvl9pPr>
              <a:defRPr>
                <a:solidFill>
                  <a:schemeClr val="lt1"/>
                </a:solidFill>
                <a:latin typeface="+mn-lt"/>
                <a:ea typeface="+mn-ea"/>
              </a:defRPr>
            </a:lvl9pPr>
          </a:lstStyle>
          <a:p>
            <a:r>
              <a:rPr lang="ja-JP" altLang="en-US" sz="1100"/>
              <a:t>各種衛生器具の器具排水量ｗおよび器具平均排水流量</a:t>
            </a:r>
            <a:r>
              <a:rPr lang="en-US" altLang="ja-JP" sz="1100"/>
              <a:t>qd</a:t>
            </a:r>
            <a:r>
              <a:rPr lang="ja-JP" altLang="en-US" sz="1100"/>
              <a:t>　の標準値（</a:t>
            </a:r>
            <a:r>
              <a:rPr lang="en-US" altLang="ja-JP" sz="1100"/>
              <a:t>HASS 206-2000)</a:t>
            </a:r>
            <a:r>
              <a:rPr lang="ja-JP" altLang="en-US" sz="1100"/>
              <a:t>　２）</a:t>
            </a:r>
          </a:p>
        </p:txBody>
      </p:sp>
      <p:sp>
        <p:nvSpPr>
          <p:cNvPr id="29" name="Text Box 76"/>
          <p:cNvSpPr txBox="1">
            <a:spLocks noChangeArrowheads="1"/>
          </p:cNvSpPr>
          <p:nvPr/>
        </p:nvSpPr>
        <p:spPr bwMode="auto">
          <a:xfrm>
            <a:off x="4410596" y="6187177"/>
            <a:ext cx="6048672" cy="351546"/>
          </a:xfrm>
          <a:prstGeom prst="rect">
            <a:avLst/>
          </a:prstGeom>
          <a:noFill/>
          <a:ln>
            <a:noFill/>
          </a:ln>
          <a:extLst/>
        </p:spPr>
        <p:txBody>
          <a:bodyPr wrap="square" lIns="104306" tIns="52153" rIns="104306" bIns="52153">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defRPr/>
            </a:pPr>
            <a:r>
              <a:rPr lang="ja-JP" altLang="en-US" sz="800" b="1">
                <a:latin typeface="+mj-ea"/>
                <a:ea typeface="+mj-ea"/>
              </a:rPr>
              <a:t>注　＊１　この排水量は設計用の標準値であって、必要最小量を意味しない。　</a:t>
            </a:r>
            <a:endParaRPr lang="en-US" altLang="ja-JP" sz="800" b="1" smtClean="0">
              <a:latin typeface="+mj-ea"/>
              <a:ea typeface="+mj-ea"/>
            </a:endParaRPr>
          </a:p>
          <a:p>
            <a:pPr eaLnBrk="1" hangingPunct="1">
              <a:defRPr/>
            </a:pPr>
            <a:r>
              <a:rPr lang="ja-JP" altLang="en-US" sz="800" b="1" smtClean="0">
                <a:latin typeface="+mj-ea"/>
                <a:ea typeface="+mj-ea"/>
              </a:rPr>
              <a:t>　　 ＊</a:t>
            </a:r>
            <a:r>
              <a:rPr lang="ja-JP" altLang="en-US" sz="800" b="1">
                <a:latin typeface="+mj-ea"/>
                <a:ea typeface="+mj-ea"/>
              </a:rPr>
              <a:t>２　排水量を減じて使用する場合には、配管に適切な措置を講じたうえで、その水量を器具排水量ｗ</a:t>
            </a:r>
            <a:r>
              <a:rPr lang="en-US" altLang="ja-JP" sz="800" b="1">
                <a:latin typeface="+mj-ea"/>
                <a:ea typeface="+mj-ea"/>
              </a:rPr>
              <a:t>〔ℓ〕</a:t>
            </a:r>
            <a:r>
              <a:rPr lang="ja-JP" altLang="en-US" sz="800" b="1">
                <a:latin typeface="+mj-ea"/>
                <a:ea typeface="+mj-ea"/>
              </a:rPr>
              <a:t>として使用して差し支えない。</a:t>
            </a:r>
            <a:endParaRPr lang="ja-JP" altLang="en-US" sz="800" b="1" dirty="0">
              <a:latin typeface="+mj-ea"/>
              <a:ea typeface="+mj-ea"/>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repeatCount="indefinite" fill="remove" grpId="0" nodeType="withEffect">
                                  <p:stCondLst>
                                    <p:cond delay="0"/>
                                  </p:stCondLst>
                                  <p:childTnLst>
                                    <p:animClr clrSpc="rgb" dir="cw">
                                      <p:cBhvr override="childStyle">
                                        <p:cTn id="6" dur="1000" autoRev="1" fill="remove"/>
                                        <p:tgtEl>
                                          <p:spTgt spid="26"/>
                                        </p:tgtEl>
                                        <p:attrNameLst>
                                          <p:attrName>style.color</p:attrName>
                                        </p:attrNameLst>
                                      </p:cBhvr>
                                      <p:to>
                                        <a:srgbClr val="FFFF00"/>
                                      </p:to>
                                    </p:animClr>
                                    <p:animClr clrSpc="rgb" dir="cw">
                                      <p:cBhvr>
                                        <p:cTn id="7" dur="1000" autoRev="1" fill="remove"/>
                                        <p:tgtEl>
                                          <p:spTgt spid="26"/>
                                        </p:tgtEl>
                                        <p:attrNameLst>
                                          <p:attrName>fillcolor</p:attrName>
                                        </p:attrNameLst>
                                      </p:cBhvr>
                                      <p:to>
                                        <a:srgbClr val="FFFF00"/>
                                      </p:to>
                                    </p:animClr>
                                    <p:set>
                                      <p:cBhvr>
                                        <p:cTn id="8" dur="1000" autoRev="1" fill="remove"/>
                                        <p:tgtEl>
                                          <p:spTgt spid="26"/>
                                        </p:tgtEl>
                                        <p:attrNameLst>
                                          <p:attrName>fill.type</p:attrName>
                                        </p:attrNameLst>
                                      </p:cBhvr>
                                      <p:to>
                                        <p:strVal val="solid"/>
                                      </p:to>
                                    </p:set>
                                    <p:set>
                                      <p:cBhvr>
                                        <p:cTn id="9" dur="1000" autoRev="1" fill="remove"/>
                                        <p:tgtEl>
                                          <p:spTgt spid="26"/>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up)">
                                      <p:cBhvr>
                                        <p:cTn id="14" dur="2000"/>
                                        <p:tgtEl>
                                          <p:spTgt spid="2"/>
                                        </p:tgtEl>
                                      </p:cBhvr>
                                    </p:animEffect>
                                  </p:childTnLst>
                                </p:cTn>
                              </p:par>
                            </p:childTnLst>
                          </p:cTn>
                        </p:par>
                        <p:par>
                          <p:cTn id="15" fill="hold">
                            <p:stCondLst>
                              <p:cond delay="2000"/>
                            </p:stCondLst>
                            <p:childTnLst>
                              <p:par>
                                <p:cTn id="16" presetID="22" presetClass="entr" presetSubtype="8" fill="hold" grpId="0" nodeType="afterEffect">
                                  <p:stCondLst>
                                    <p:cond delay="0"/>
                                  </p:stCondLst>
                                  <p:childTnLst>
                                    <p:set>
                                      <p:cBhvr>
                                        <p:cTn id="17" dur="1" fill="hold">
                                          <p:stCondLst>
                                            <p:cond delay="0"/>
                                          </p:stCondLst>
                                        </p:cTn>
                                        <p:tgtEl>
                                          <p:spTgt spid="15380"/>
                                        </p:tgtEl>
                                        <p:attrNameLst>
                                          <p:attrName>style.visibility</p:attrName>
                                        </p:attrNameLst>
                                      </p:cBhvr>
                                      <p:to>
                                        <p:strVal val="visible"/>
                                      </p:to>
                                    </p:set>
                                    <p:animEffect transition="in" filter="wipe(left)">
                                      <p:cBhvr>
                                        <p:cTn id="18" dur="2000"/>
                                        <p:tgtEl>
                                          <p:spTgt spid="153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80" grpId="0"/>
      <p:bldP spid="2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オブジェクト 3"/>
          <p:cNvGraphicFramePr>
            <a:graphicFrameLocks/>
          </p:cNvGraphicFramePr>
          <p:nvPr>
            <p:extLst>
              <p:ext uri="{D42A27DB-BD31-4B8C-83A1-F6EECF244321}">
                <p14:modId xmlns:p14="http://schemas.microsoft.com/office/powerpoint/2010/main" val="883215229"/>
              </p:ext>
            </p:extLst>
          </p:nvPr>
        </p:nvGraphicFramePr>
        <p:xfrm>
          <a:off x="4346575" y="1692275"/>
          <a:ext cx="5970588" cy="3313113"/>
        </p:xfrm>
        <a:graphic>
          <a:graphicData uri="http://schemas.openxmlformats.org/presentationml/2006/ole">
            <mc:AlternateContent xmlns:mc="http://schemas.openxmlformats.org/markup-compatibility/2006">
              <mc:Choice xmlns:v="urn:schemas-microsoft-com:vml" Requires="v">
                <p:oleObj spid="_x0000_s9256" name="ワークシート" r:id="rId5" imgW="7993342" imgH="3352752" progId="Excel.Sheet.12">
                  <p:embed/>
                </p:oleObj>
              </mc:Choice>
              <mc:Fallback>
                <p:oleObj name="ワークシート" r:id="rId5" imgW="7993342" imgH="3352752" progId="Excel.Sheet.12">
                  <p:embed/>
                  <p:pic>
                    <p:nvPicPr>
                      <p:cNvPr id="0" name="オブジェクト 2"/>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46575" y="1692275"/>
                        <a:ext cx="5970588" cy="331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385" name="Rectangle 2"/>
          <p:cNvSpPr>
            <a:spLocks noGrp="1" noChangeArrowheads="1"/>
          </p:cNvSpPr>
          <p:nvPr>
            <p:ph type="title"/>
          </p:nvPr>
        </p:nvSpPr>
        <p:spPr bwMode="auto">
          <a:xfrm>
            <a:off x="0" y="9525"/>
            <a:ext cx="10693400" cy="720725"/>
          </a:xfrm>
          <a:noFill/>
          <a:ln>
            <a:miter lim="800000"/>
            <a:headEnd/>
            <a:tailEnd/>
          </a:ln>
        </p:spPr>
        <p:txBody>
          <a:bodyPr vert="horz" numCol="1" compatLnSpc="1">
            <a:prstTxWarp prst="textNoShape">
              <a:avLst/>
            </a:prstTxWarp>
          </a:bodyPr>
          <a:lstStyle/>
          <a:p>
            <a:pPr eaLnBrk="1" hangingPunct="1"/>
            <a:r>
              <a:rPr lang="ja-JP" altLang="en-US" sz="4100" smtClean="0"/>
              <a:t>定常流量法</a:t>
            </a:r>
            <a:r>
              <a:rPr lang="zh-TW" altLang="en-US" sz="4100" smtClean="0"/>
              <a:t>（</a:t>
            </a:r>
            <a:r>
              <a:rPr lang="ja-JP" altLang="en-US" sz="4100" smtClean="0"/>
              <a:t>２</a:t>
            </a:r>
            <a:r>
              <a:rPr lang="zh-TW" altLang="en-US" sz="4100" smtClean="0"/>
              <a:t>）</a:t>
            </a:r>
            <a:endParaRPr lang="ja-JP" altLang="en-US" sz="4100" smtClean="0"/>
          </a:p>
        </p:txBody>
      </p:sp>
      <p:sp>
        <p:nvSpPr>
          <p:cNvPr id="9223" name="Text Box 9"/>
          <p:cNvSpPr txBox="1">
            <a:spLocks noChangeArrowheads="1"/>
          </p:cNvSpPr>
          <p:nvPr/>
        </p:nvSpPr>
        <p:spPr bwMode="auto">
          <a:xfrm>
            <a:off x="4209714" y="900311"/>
            <a:ext cx="6249554" cy="382588"/>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defRPr sz="1800">
                <a:solidFill>
                  <a:prstClr val="white"/>
                </a:solidFill>
                <a:latin typeface="HGP創英角ｺﾞｼｯｸUB" pitchFamily="50" charset="-128"/>
                <a:ea typeface="HGP創英角ｺﾞｼｯｸUB" pitchFamily="50" charset="-128"/>
              </a:defRPr>
            </a:lvl1pPr>
            <a:lvl2pPr>
              <a:defRPr>
                <a:solidFill>
                  <a:schemeClr val="lt1"/>
                </a:solidFill>
                <a:latin typeface="+mn-lt"/>
                <a:ea typeface="+mn-ea"/>
              </a:defRPr>
            </a:lvl2pPr>
            <a:lvl3pPr>
              <a:defRPr>
                <a:solidFill>
                  <a:schemeClr val="lt1"/>
                </a:solidFill>
                <a:latin typeface="+mn-lt"/>
                <a:ea typeface="+mn-ea"/>
              </a:defRPr>
            </a:lvl3pPr>
            <a:lvl4pPr>
              <a:defRPr>
                <a:solidFill>
                  <a:schemeClr val="lt1"/>
                </a:solidFill>
                <a:latin typeface="+mn-lt"/>
                <a:ea typeface="+mn-ea"/>
              </a:defRPr>
            </a:lvl4pPr>
            <a:lvl5pPr>
              <a:defRPr>
                <a:solidFill>
                  <a:schemeClr val="lt1"/>
                </a:solidFill>
                <a:latin typeface="+mn-lt"/>
                <a:ea typeface="+mn-ea"/>
              </a:defRPr>
            </a:lvl5pPr>
            <a:lvl6pPr>
              <a:defRPr>
                <a:solidFill>
                  <a:schemeClr val="lt1"/>
                </a:solidFill>
                <a:latin typeface="+mn-lt"/>
                <a:ea typeface="+mn-ea"/>
              </a:defRPr>
            </a:lvl6pPr>
            <a:lvl7pPr>
              <a:defRPr>
                <a:solidFill>
                  <a:schemeClr val="lt1"/>
                </a:solidFill>
                <a:latin typeface="+mn-lt"/>
                <a:ea typeface="+mn-ea"/>
              </a:defRPr>
            </a:lvl7pPr>
            <a:lvl8pPr>
              <a:defRPr>
                <a:solidFill>
                  <a:schemeClr val="lt1"/>
                </a:solidFill>
                <a:latin typeface="+mn-lt"/>
                <a:ea typeface="+mn-ea"/>
              </a:defRPr>
            </a:lvl8pPr>
            <a:lvl9pPr>
              <a:defRPr>
                <a:solidFill>
                  <a:schemeClr val="lt1"/>
                </a:solidFill>
                <a:latin typeface="+mn-lt"/>
                <a:ea typeface="+mn-ea"/>
              </a:defRPr>
            </a:lvl9pPr>
          </a:lstStyle>
          <a:p>
            <a:pPr>
              <a:defRPr/>
            </a:pPr>
            <a:r>
              <a:rPr lang="en-US" altLang="ja-JP" dirty="0" smtClean="0"/>
              <a:t>②</a:t>
            </a:r>
            <a:r>
              <a:rPr lang="ja-JP" altLang="en-US" dirty="0" smtClean="0"/>
              <a:t>設置器具の平均排水間隔</a:t>
            </a:r>
            <a:r>
              <a:rPr lang="en-US" altLang="ja-JP" dirty="0" err="1" smtClean="0"/>
              <a:t>T0</a:t>
            </a:r>
            <a:r>
              <a:rPr lang="ja-JP" altLang="en-US" dirty="0" smtClean="0"/>
              <a:t>を求める。</a:t>
            </a:r>
          </a:p>
        </p:txBody>
      </p:sp>
      <p:grpSp>
        <p:nvGrpSpPr>
          <p:cNvPr id="5" name="グループ化 4"/>
          <p:cNvGrpSpPr/>
          <p:nvPr/>
        </p:nvGrpSpPr>
        <p:grpSpPr>
          <a:xfrm>
            <a:off x="7014135" y="2642715"/>
            <a:ext cx="688444" cy="2320188"/>
            <a:chOff x="7014135" y="2642715"/>
            <a:chExt cx="688444" cy="2320188"/>
          </a:xfrm>
        </p:grpSpPr>
        <p:sp>
          <p:nvSpPr>
            <p:cNvPr id="16391" name="Rectangle 12"/>
            <p:cNvSpPr>
              <a:spLocks noChangeArrowheads="1"/>
            </p:cNvSpPr>
            <p:nvPr/>
          </p:nvSpPr>
          <p:spPr bwMode="auto">
            <a:xfrm>
              <a:off x="7405635" y="2642715"/>
              <a:ext cx="296944" cy="169995"/>
            </a:xfrm>
            <a:prstGeom prst="rect">
              <a:avLst/>
            </a:prstGeom>
            <a:noFill/>
            <a:ln w="19050">
              <a:solidFill>
                <a:srgbClr val="FF6600"/>
              </a:solidFill>
              <a:miter lim="800000"/>
              <a:headEnd/>
              <a:tailEnd/>
            </a:ln>
          </p:spPr>
          <p:txBody>
            <a:bodyPr wrap="none" lIns="104306" tIns="52153" rIns="104306" bIns="52153" anchor="ctr"/>
            <a:lstStyle/>
            <a:p>
              <a:endParaRPr lang="ja-JP" altLang="en-US"/>
            </a:p>
          </p:txBody>
        </p:sp>
        <p:sp>
          <p:nvSpPr>
            <p:cNvPr id="16392" name="Rectangle 13"/>
            <p:cNvSpPr>
              <a:spLocks noChangeArrowheads="1"/>
            </p:cNvSpPr>
            <p:nvPr/>
          </p:nvSpPr>
          <p:spPr bwMode="auto">
            <a:xfrm>
              <a:off x="7100654" y="2934959"/>
              <a:ext cx="322263" cy="147637"/>
            </a:xfrm>
            <a:prstGeom prst="rect">
              <a:avLst/>
            </a:prstGeom>
            <a:noFill/>
            <a:ln w="19050">
              <a:solidFill>
                <a:schemeClr val="accent2"/>
              </a:solidFill>
              <a:miter lim="800000"/>
              <a:headEnd/>
              <a:tailEnd/>
            </a:ln>
          </p:spPr>
          <p:txBody>
            <a:bodyPr wrap="none" lIns="104306" tIns="52153" rIns="104306" bIns="52153" anchor="ctr"/>
            <a:lstStyle/>
            <a:p>
              <a:endParaRPr lang="ja-JP" altLang="en-US"/>
            </a:p>
          </p:txBody>
        </p:sp>
        <p:sp>
          <p:nvSpPr>
            <p:cNvPr id="16393" name="Rectangle 14"/>
            <p:cNvSpPr>
              <a:spLocks noChangeArrowheads="1"/>
            </p:cNvSpPr>
            <p:nvPr/>
          </p:nvSpPr>
          <p:spPr bwMode="auto">
            <a:xfrm>
              <a:off x="7014135" y="4794628"/>
              <a:ext cx="495300" cy="168275"/>
            </a:xfrm>
            <a:prstGeom prst="rect">
              <a:avLst/>
            </a:prstGeom>
            <a:noFill/>
            <a:ln w="19050">
              <a:solidFill>
                <a:srgbClr val="33CC33"/>
              </a:solidFill>
              <a:miter lim="800000"/>
              <a:headEnd/>
              <a:tailEnd/>
            </a:ln>
          </p:spPr>
          <p:txBody>
            <a:bodyPr wrap="none" lIns="104306" tIns="52153" rIns="104306" bIns="52153" anchor="ctr"/>
            <a:lstStyle/>
            <a:p>
              <a:endParaRPr lang="ja-JP" altLang="en-US"/>
            </a:p>
          </p:txBody>
        </p:sp>
      </p:grpSp>
      <p:sp>
        <p:nvSpPr>
          <p:cNvPr id="16394" name="Text Box 17"/>
          <p:cNvSpPr txBox="1">
            <a:spLocks noChangeArrowheads="1"/>
          </p:cNvSpPr>
          <p:nvPr/>
        </p:nvSpPr>
        <p:spPr bwMode="auto">
          <a:xfrm>
            <a:off x="162124" y="6012879"/>
            <a:ext cx="6770688" cy="750888"/>
          </a:xfrm>
          <a:prstGeom prst="rect">
            <a:avLst/>
          </a:prstGeom>
          <a:noFill/>
          <a:ln w="9525">
            <a:noFill/>
            <a:miter lim="800000"/>
            <a:headEnd/>
            <a:tailEnd/>
          </a:ln>
        </p:spPr>
        <p:txBody>
          <a:bodyPr wrap="none" lIns="104306" tIns="52153" rIns="104306" bIns="52153">
            <a:spAutoFit/>
          </a:bodyPr>
          <a:lstStyle/>
          <a:p>
            <a:r>
              <a:rPr lang="ja-JP" altLang="en-US" sz="1400" smtClean="0">
                <a:solidFill>
                  <a:srgbClr val="008000"/>
                </a:solidFill>
                <a:latin typeface="HGP創英角ｺﾞｼｯｸUB" panose="020B0900000000000000" pitchFamily="50" charset="-128"/>
                <a:ea typeface="HGP創英角ｺﾞｼｯｸUB" panose="020B0900000000000000" pitchFamily="50" charset="-128"/>
              </a:rPr>
              <a:t>◆</a:t>
            </a:r>
            <a:r>
              <a:rPr lang="ja-JP" altLang="en-US" sz="1400" smtClean="0">
                <a:latin typeface="HGP創英角ｺﾞｼｯｸUB" panose="020B0900000000000000" pitchFamily="50" charset="-128"/>
                <a:ea typeface="HGP創英角ｺﾞｼｯｸUB" panose="020B0900000000000000" pitchFamily="50" charset="-128"/>
              </a:rPr>
              <a:t>器具</a:t>
            </a:r>
            <a:r>
              <a:rPr lang="ja-JP" altLang="en-US" sz="1400">
                <a:latin typeface="HGP創英角ｺﾞｼｯｸUB" panose="020B0900000000000000" pitchFamily="50" charset="-128"/>
                <a:ea typeface="HGP創英角ｺﾞｼｯｸUB" panose="020B0900000000000000" pitchFamily="50" charset="-128"/>
              </a:rPr>
              <a:t>平均排水間隔</a:t>
            </a:r>
            <a:r>
              <a:rPr lang="en-US" altLang="ja-JP" sz="1400">
                <a:latin typeface="HGP創英角ｺﾞｼｯｸUB" panose="020B0900000000000000" pitchFamily="50" charset="-128"/>
                <a:ea typeface="HGP創英角ｺﾞｼｯｸUB" panose="020B0900000000000000" pitchFamily="50" charset="-128"/>
              </a:rPr>
              <a:t>T0</a:t>
            </a:r>
          </a:p>
          <a:p>
            <a:r>
              <a:rPr lang="ja-JP" altLang="en-US" sz="1400">
                <a:latin typeface="HGP創英角ｺﾞｼｯｸUB" panose="020B0900000000000000" pitchFamily="50" charset="-128"/>
                <a:ea typeface="HGP創英角ｺﾞｼｯｸUB" panose="020B0900000000000000" pitchFamily="50" charset="-128"/>
              </a:rPr>
              <a:t>器具において、１回の排水開始から次回の排水開始までの平均の時間をいう。</a:t>
            </a:r>
            <a:endParaRPr lang="en-US" altLang="ja-JP" sz="1400">
              <a:latin typeface="HGP創英角ｺﾞｼｯｸUB" panose="020B0900000000000000" pitchFamily="50" charset="-128"/>
              <a:ea typeface="HGP創英角ｺﾞｼｯｸUB" panose="020B0900000000000000" pitchFamily="50" charset="-128"/>
            </a:endParaRPr>
          </a:p>
          <a:p>
            <a:r>
              <a:rPr lang="ja-JP" altLang="en-US" sz="1400">
                <a:latin typeface="HGP創英角ｺﾞｼｯｸUB" panose="020B0900000000000000" pitchFamily="50" charset="-128"/>
                <a:ea typeface="HGP創英角ｺﾞｼｯｸUB" panose="020B0900000000000000" pitchFamily="50" charset="-128"/>
              </a:rPr>
              <a:t>器具の使用頻度を示すもので、使用頻度が高くなれば器具平均排水間隔は小さくなる。</a:t>
            </a:r>
          </a:p>
        </p:txBody>
      </p:sp>
      <p:sp>
        <p:nvSpPr>
          <p:cNvPr id="14" name="スライド番号プレースホルダー 1"/>
          <p:cNvSpPr>
            <a:spLocks noGrp="1"/>
          </p:cNvSpPr>
          <p:nvPr>
            <p:ph type="sldNum" sz="quarter" idx="10"/>
          </p:nvPr>
        </p:nvSpPr>
        <p:spPr/>
        <p:txBody>
          <a:bodyPr/>
          <a:lstStyle/>
          <a:p>
            <a:pPr>
              <a:defRPr/>
            </a:pPr>
            <a:fld id="{F21A0E71-E561-4606-8390-DB9AE6BA2559}" type="slidenum">
              <a:rPr lang="en-US" altLang="ja-JP"/>
              <a:pPr>
                <a:defRPr/>
              </a:pPr>
              <a:t>11</a:t>
            </a:fld>
            <a:endParaRPr lang="en-US" dirty="0"/>
          </a:p>
        </p:txBody>
      </p:sp>
      <p:sp>
        <p:nvSpPr>
          <p:cNvPr id="16398" name="Text Box 43"/>
          <p:cNvSpPr txBox="1">
            <a:spLocks noChangeArrowheads="1"/>
          </p:cNvSpPr>
          <p:nvPr/>
        </p:nvSpPr>
        <p:spPr bwMode="auto">
          <a:xfrm>
            <a:off x="4983217" y="7355770"/>
            <a:ext cx="5686419" cy="169277"/>
          </a:xfrm>
          <a:prstGeom prst="rect">
            <a:avLst/>
          </a:prstGeom>
          <a:ln w="6350">
            <a:solidFill>
              <a:srgbClr val="C00000"/>
            </a:solidFill>
          </a:ln>
        </p:spPr>
        <p:style>
          <a:lnRef idx="2">
            <a:schemeClr val="accent5"/>
          </a:lnRef>
          <a:fillRef idx="1">
            <a:schemeClr val="lt1"/>
          </a:fillRef>
          <a:effectRef idx="0">
            <a:schemeClr val="accent5"/>
          </a:effectRef>
          <a:fontRef idx="minor">
            <a:schemeClr val="dk1"/>
          </a:fontRef>
        </p:style>
        <p:txBody>
          <a:bodyPr wrap="none" lIns="36000" tIns="0" rIns="36000" bIns="0" rtlCol="0" anchor="ctr" anchorCtr="0">
            <a:spAutoFit/>
          </a:bodyPr>
          <a:lstStyle>
            <a:defPPr>
              <a:defRPr lang="en-US"/>
            </a:defPPr>
            <a:lvl1pPr algn="r">
              <a:defRPr sz="1100">
                <a:solidFill>
                  <a:srgbClr val="C00000"/>
                </a:solidFill>
                <a:latin typeface="+mn-lt"/>
                <a:ea typeface="+mn-ea"/>
              </a:defRPr>
            </a:lvl1pPr>
            <a:lvl2pPr>
              <a:defRPr>
                <a:solidFill>
                  <a:schemeClr val="dk1"/>
                </a:solidFill>
                <a:latin typeface="+mn-lt"/>
                <a:ea typeface="+mn-ea"/>
              </a:defRPr>
            </a:lvl2pPr>
            <a:lvl3pPr>
              <a:defRPr>
                <a:solidFill>
                  <a:schemeClr val="dk1"/>
                </a:solidFill>
                <a:latin typeface="+mn-lt"/>
                <a:ea typeface="+mn-ea"/>
              </a:defRPr>
            </a:lvl3pPr>
            <a:lvl4pPr>
              <a:defRPr>
                <a:solidFill>
                  <a:schemeClr val="dk1"/>
                </a:solidFill>
                <a:latin typeface="+mn-lt"/>
                <a:ea typeface="+mn-ea"/>
              </a:defRPr>
            </a:lvl4pPr>
            <a:lvl5pPr>
              <a:defRPr>
                <a:solidFill>
                  <a:schemeClr val="dk1"/>
                </a:solidFill>
                <a:latin typeface="+mn-lt"/>
                <a:ea typeface="+mn-ea"/>
              </a:defRPr>
            </a:lvl5pPr>
            <a:lvl6pPr>
              <a:defRPr>
                <a:solidFill>
                  <a:schemeClr val="dk1"/>
                </a:solidFill>
                <a:latin typeface="+mn-lt"/>
                <a:ea typeface="+mn-ea"/>
              </a:defRPr>
            </a:lvl6pPr>
            <a:lvl7pPr>
              <a:defRPr>
                <a:solidFill>
                  <a:schemeClr val="dk1"/>
                </a:solidFill>
                <a:latin typeface="+mn-lt"/>
                <a:ea typeface="+mn-ea"/>
              </a:defRPr>
            </a:lvl7pPr>
            <a:lvl8pPr>
              <a:defRPr>
                <a:solidFill>
                  <a:schemeClr val="dk1"/>
                </a:solidFill>
                <a:latin typeface="+mn-lt"/>
                <a:ea typeface="+mn-ea"/>
              </a:defRPr>
            </a:lvl8pPr>
            <a:lvl9pPr>
              <a:defRPr>
                <a:solidFill>
                  <a:schemeClr val="dk1"/>
                </a:solidFill>
                <a:latin typeface="+mn-lt"/>
                <a:ea typeface="+mn-ea"/>
              </a:defRPr>
            </a:lvl9pPr>
          </a:lstStyle>
          <a:p>
            <a:r>
              <a:rPr lang="ja-JP" altLang="en-US"/>
              <a:t>空気調和・衛生工学便覧　第</a:t>
            </a:r>
            <a:r>
              <a:rPr lang="en-US" altLang="ja-JP"/>
              <a:t>13</a:t>
            </a:r>
            <a:r>
              <a:rPr lang="ja-JP" altLang="en-US"/>
              <a:t>版　第</a:t>
            </a:r>
            <a:r>
              <a:rPr lang="en-US" altLang="ja-JP"/>
              <a:t>6</a:t>
            </a:r>
            <a:r>
              <a:rPr lang="ja-JP" altLang="en-US"/>
              <a:t>編　給排水衛生設備設計　第</a:t>
            </a:r>
            <a:r>
              <a:rPr lang="en-US" altLang="ja-JP"/>
              <a:t>7</a:t>
            </a:r>
            <a:r>
              <a:rPr lang="ja-JP" altLang="en-US"/>
              <a:t>章　排水通気設備　</a:t>
            </a:r>
            <a:r>
              <a:rPr lang="en-US" altLang="ja-JP"/>
              <a:t>P.218</a:t>
            </a:r>
          </a:p>
        </p:txBody>
      </p:sp>
      <p:pic>
        <p:nvPicPr>
          <p:cNvPr id="17" name="Picture 4" descr="\\FILESERVER01\ib01\nagasawa_BU070208\aa-別室\120325_空衛学会作成用\ai\4-2-4_kankei\4-2-4_kankei-p4.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62124" y="900311"/>
            <a:ext cx="3886208" cy="3313792"/>
          </a:xfrm>
          <a:prstGeom prst="rect">
            <a:avLst/>
          </a:prstGeom>
          <a:noFill/>
          <a:ln w="28575">
            <a:solidFill>
              <a:schemeClr val="bg1">
                <a:lumMod val="85000"/>
              </a:schemeClr>
            </a:solidFill>
          </a:ln>
          <a:extLst>
            <a:ext uri="{909E8E84-426E-40DD-AFC4-6F175D3DCCD1}">
              <a14:hiddenFill xmlns:a14="http://schemas.microsoft.com/office/drawing/2010/main">
                <a:solidFill>
                  <a:srgbClr val="FFFFFF"/>
                </a:solidFill>
              </a14:hiddenFill>
            </a:ext>
          </a:extLst>
        </p:spPr>
      </p:pic>
      <p:sp>
        <p:nvSpPr>
          <p:cNvPr id="18" name="Rectangle 7"/>
          <p:cNvSpPr>
            <a:spLocks noChangeArrowheads="1"/>
          </p:cNvSpPr>
          <p:nvPr/>
        </p:nvSpPr>
        <p:spPr bwMode="auto">
          <a:xfrm>
            <a:off x="1458268" y="1946275"/>
            <a:ext cx="2232248" cy="274637"/>
          </a:xfrm>
          <a:prstGeom prst="rect">
            <a:avLst/>
          </a:prstGeom>
          <a:solidFill>
            <a:srgbClr val="FF0000">
              <a:alpha val="40000"/>
            </a:srgbClr>
          </a:solidFill>
          <a:ln w="9525">
            <a:noFill/>
            <a:miter lim="800000"/>
            <a:headEnd/>
            <a:tailEnd/>
          </a:ln>
        </p:spPr>
        <p:txBody>
          <a:bodyPr wrap="none" lIns="104306" tIns="52153" rIns="104306" bIns="52153" anchor="ctr"/>
          <a:lstStyle/>
          <a:p>
            <a:endParaRPr lang="ja-JP" altLang="en-US">
              <a:latin typeface="Arial Unicode MS"/>
            </a:endParaRPr>
          </a:p>
        </p:txBody>
      </p:sp>
      <p:sp>
        <p:nvSpPr>
          <p:cNvPr id="15" name="Text Box 76"/>
          <p:cNvSpPr txBox="1">
            <a:spLocks noChangeArrowheads="1"/>
          </p:cNvSpPr>
          <p:nvPr/>
        </p:nvSpPr>
        <p:spPr bwMode="auto">
          <a:xfrm>
            <a:off x="162124" y="4356695"/>
            <a:ext cx="2332038" cy="966787"/>
          </a:xfrm>
          <a:prstGeom prst="rect">
            <a:avLst/>
          </a:prstGeom>
          <a:noFill/>
          <a:ln>
            <a:noFill/>
          </a:ln>
          <a:extLst/>
        </p:spPr>
        <p:txBody>
          <a:bodyPr wrap="none" lIns="104306" tIns="52153" rIns="104306" bIns="52153">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defRPr/>
            </a:pPr>
            <a:r>
              <a:rPr lang="en-US" altLang="ja-JP" sz="1400" b="1" dirty="0" smtClean="0">
                <a:latin typeface="+mj-ea"/>
                <a:ea typeface="+mj-ea"/>
              </a:rPr>
              <a:t>◆</a:t>
            </a:r>
            <a:r>
              <a:rPr lang="ja-JP" altLang="en-US" sz="1400" b="1" dirty="0" smtClean="0">
                <a:latin typeface="+mj-ea"/>
                <a:ea typeface="+mj-ea"/>
              </a:rPr>
              <a:t>モデル建物</a:t>
            </a:r>
          </a:p>
          <a:p>
            <a:pPr eaLnBrk="1" hangingPunct="1">
              <a:defRPr/>
            </a:pPr>
            <a:r>
              <a:rPr lang="ja-JP" altLang="en-US" sz="1400" b="1" dirty="0" smtClean="0">
                <a:latin typeface="+mj-ea"/>
                <a:ea typeface="+mj-ea"/>
              </a:rPr>
              <a:t>　用途：事務所</a:t>
            </a:r>
          </a:p>
          <a:p>
            <a:pPr eaLnBrk="1" hangingPunct="1">
              <a:defRPr/>
            </a:pPr>
            <a:r>
              <a:rPr lang="ja-JP" altLang="en-US" sz="1400" b="1" dirty="0" smtClean="0">
                <a:latin typeface="+mj-ea"/>
                <a:ea typeface="+mj-ea"/>
              </a:rPr>
              <a:t>　階数：</a:t>
            </a:r>
            <a:r>
              <a:rPr lang="en-US" altLang="ja-JP" sz="1400" b="1" dirty="0" smtClean="0">
                <a:latin typeface="+mj-ea"/>
                <a:ea typeface="+mj-ea"/>
              </a:rPr>
              <a:t>12</a:t>
            </a:r>
            <a:r>
              <a:rPr lang="ja-JP" altLang="en-US" sz="1400" b="1" dirty="0" smtClean="0">
                <a:latin typeface="+mj-ea"/>
                <a:ea typeface="+mj-ea"/>
              </a:rPr>
              <a:t>階建て</a:t>
            </a:r>
          </a:p>
          <a:p>
            <a:pPr eaLnBrk="1" hangingPunct="1">
              <a:defRPr/>
            </a:pPr>
            <a:r>
              <a:rPr lang="ja-JP" altLang="en-US" sz="1400" b="1" dirty="0" smtClean="0">
                <a:latin typeface="+mj-ea"/>
                <a:ea typeface="+mj-ea"/>
              </a:rPr>
              <a:t>　排水方式：建物内合流式　</a:t>
            </a:r>
          </a:p>
        </p:txBody>
      </p:sp>
      <p:sp>
        <p:nvSpPr>
          <p:cNvPr id="20" name="Text Box 77"/>
          <p:cNvSpPr txBox="1">
            <a:spLocks noChangeArrowheads="1"/>
          </p:cNvSpPr>
          <p:nvPr/>
        </p:nvSpPr>
        <p:spPr bwMode="auto">
          <a:xfrm>
            <a:off x="4340942" y="1332359"/>
            <a:ext cx="5976417" cy="241980"/>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anchor="ctr">
            <a:spAutoFit/>
          </a:bodyPr>
          <a:lstStyle>
            <a:defPPr>
              <a:defRPr lang="en-US"/>
            </a:defPPr>
            <a:lvl1pPr>
              <a:defRPr sz="1600">
                <a:solidFill>
                  <a:prstClr val="white"/>
                </a:solidFill>
                <a:latin typeface="HGP創英角ｺﾞｼｯｸUB" pitchFamily="50" charset="-128"/>
                <a:ea typeface="HGP創英角ｺﾞｼｯｸUB" pitchFamily="50" charset="-128"/>
              </a:defRPr>
            </a:lvl1pPr>
            <a:lvl2pPr>
              <a:defRPr>
                <a:solidFill>
                  <a:schemeClr val="lt1"/>
                </a:solidFill>
                <a:latin typeface="+mn-lt"/>
                <a:ea typeface="+mn-ea"/>
              </a:defRPr>
            </a:lvl2pPr>
            <a:lvl3pPr>
              <a:defRPr>
                <a:solidFill>
                  <a:schemeClr val="lt1"/>
                </a:solidFill>
                <a:latin typeface="+mn-lt"/>
                <a:ea typeface="+mn-ea"/>
              </a:defRPr>
            </a:lvl3pPr>
            <a:lvl4pPr>
              <a:defRPr>
                <a:solidFill>
                  <a:schemeClr val="lt1"/>
                </a:solidFill>
                <a:latin typeface="+mn-lt"/>
                <a:ea typeface="+mn-ea"/>
              </a:defRPr>
            </a:lvl4pPr>
            <a:lvl5pPr>
              <a:defRPr>
                <a:solidFill>
                  <a:schemeClr val="lt1"/>
                </a:solidFill>
                <a:latin typeface="+mn-lt"/>
                <a:ea typeface="+mn-ea"/>
              </a:defRPr>
            </a:lvl5pPr>
            <a:lvl6pPr>
              <a:defRPr>
                <a:solidFill>
                  <a:schemeClr val="lt1"/>
                </a:solidFill>
                <a:latin typeface="+mn-lt"/>
                <a:ea typeface="+mn-ea"/>
              </a:defRPr>
            </a:lvl6pPr>
            <a:lvl7pPr>
              <a:defRPr>
                <a:solidFill>
                  <a:schemeClr val="lt1"/>
                </a:solidFill>
                <a:latin typeface="+mn-lt"/>
                <a:ea typeface="+mn-ea"/>
              </a:defRPr>
            </a:lvl7pPr>
            <a:lvl8pPr>
              <a:defRPr>
                <a:solidFill>
                  <a:schemeClr val="lt1"/>
                </a:solidFill>
                <a:latin typeface="+mn-lt"/>
                <a:ea typeface="+mn-ea"/>
              </a:defRPr>
            </a:lvl8pPr>
            <a:lvl9pPr>
              <a:defRPr>
                <a:solidFill>
                  <a:schemeClr val="lt1"/>
                </a:solidFill>
                <a:latin typeface="+mn-lt"/>
                <a:ea typeface="+mn-ea"/>
              </a:defRPr>
            </a:lvl9pPr>
          </a:lstStyle>
          <a:p>
            <a:r>
              <a:rPr lang="ja-JP" altLang="en-US" sz="1100"/>
              <a:t>各種衛生器具の平均排水間隔（</a:t>
            </a:r>
            <a:r>
              <a:rPr lang="en-US" altLang="ja-JP" sz="1100"/>
              <a:t>HASS 206-2000</a:t>
            </a:r>
            <a:r>
              <a:rPr lang="ja-JP" altLang="en-US" sz="1100"/>
              <a:t>）２）</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repeatCount="indefinite" fill="remove" grpId="0" nodeType="withEffect">
                                  <p:stCondLst>
                                    <p:cond delay="0"/>
                                  </p:stCondLst>
                                  <p:childTnLst>
                                    <p:animClr clrSpc="rgb" dir="cw">
                                      <p:cBhvr override="childStyle">
                                        <p:cTn id="6" dur="1000" autoRev="1" fill="remove"/>
                                        <p:tgtEl>
                                          <p:spTgt spid="18"/>
                                        </p:tgtEl>
                                        <p:attrNameLst>
                                          <p:attrName>style.color</p:attrName>
                                        </p:attrNameLst>
                                      </p:cBhvr>
                                      <p:to>
                                        <a:srgbClr val="FFFF00"/>
                                      </p:to>
                                    </p:animClr>
                                    <p:animClr clrSpc="rgb" dir="cw">
                                      <p:cBhvr>
                                        <p:cTn id="7" dur="1000" autoRev="1" fill="remove"/>
                                        <p:tgtEl>
                                          <p:spTgt spid="18"/>
                                        </p:tgtEl>
                                        <p:attrNameLst>
                                          <p:attrName>fillcolor</p:attrName>
                                        </p:attrNameLst>
                                      </p:cBhvr>
                                      <p:to>
                                        <a:srgbClr val="FFFF00"/>
                                      </p:to>
                                    </p:animClr>
                                    <p:set>
                                      <p:cBhvr>
                                        <p:cTn id="8" dur="1000" autoRev="1" fill="remove"/>
                                        <p:tgtEl>
                                          <p:spTgt spid="18"/>
                                        </p:tgtEl>
                                        <p:attrNameLst>
                                          <p:attrName>fill.type</p:attrName>
                                        </p:attrNameLst>
                                      </p:cBhvr>
                                      <p:to>
                                        <p:strVal val="solid"/>
                                      </p:to>
                                    </p:set>
                                    <p:set>
                                      <p:cBhvr>
                                        <p:cTn id="9" dur="1000" autoRev="1" fill="remove"/>
                                        <p:tgtEl>
                                          <p:spTgt spid="18"/>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up)">
                                      <p:cBhvr>
                                        <p:cTn id="14" dur="2000"/>
                                        <p:tgtEl>
                                          <p:spTgt spid="5"/>
                                        </p:tgtEl>
                                      </p:cBhvr>
                                    </p:animEffect>
                                  </p:childTnLst>
                                </p:cTn>
                              </p:par>
                            </p:childTnLst>
                          </p:cTn>
                        </p:par>
                        <p:par>
                          <p:cTn id="15" fill="hold">
                            <p:stCondLst>
                              <p:cond delay="2000"/>
                            </p:stCondLst>
                            <p:childTnLst>
                              <p:par>
                                <p:cTn id="16" presetID="22" presetClass="entr" presetSubtype="8" fill="hold" grpId="0" nodeType="afterEffect">
                                  <p:stCondLst>
                                    <p:cond delay="0"/>
                                  </p:stCondLst>
                                  <p:childTnLst>
                                    <p:set>
                                      <p:cBhvr>
                                        <p:cTn id="17" dur="1" fill="hold">
                                          <p:stCondLst>
                                            <p:cond delay="0"/>
                                          </p:stCondLst>
                                        </p:cTn>
                                        <p:tgtEl>
                                          <p:spTgt spid="16394"/>
                                        </p:tgtEl>
                                        <p:attrNameLst>
                                          <p:attrName>style.visibility</p:attrName>
                                        </p:attrNameLst>
                                      </p:cBhvr>
                                      <p:to>
                                        <p:strVal val="visible"/>
                                      </p:to>
                                    </p:set>
                                    <p:animEffect transition="in" filter="wipe(left)">
                                      <p:cBhvr>
                                        <p:cTn id="18" dur="2000"/>
                                        <p:tgtEl>
                                          <p:spTgt spid="163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4" grpId="0"/>
      <p:bldP spid="1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42"/>
          <p:cNvPicPr>
            <a:picLocks noChangeAspect="1" noChangeArrowheads="1"/>
          </p:cNvPicPr>
          <p:nvPr/>
        </p:nvPicPr>
        <p:blipFill>
          <a:blip r:embed="rId2"/>
          <a:srcRect/>
          <a:stretch>
            <a:fillRect/>
          </a:stretch>
        </p:blipFill>
        <p:spPr bwMode="auto">
          <a:xfrm>
            <a:off x="306388" y="3071813"/>
            <a:ext cx="10080625" cy="2138362"/>
          </a:xfrm>
          <a:prstGeom prst="rect">
            <a:avLst/>
          </a:prstGeom>
          <a:noFill/>
          <a:ln w="9525">
            <a:noFill/>
            <a:miter lim="800000"/>
            <a:headEnd/>
            <a:tailEnd/>
          </a:ln>
        </p:spPr>
      </p:pic>
      <p:sp>
        <p:nvSpPr>
          <p:cNvPr id="17410" name="Rectangle 2"/>
          <p:cNvSpPr>
            <a:spLocks noGrp="1" noChangeArrowheads="1"/>
          </p:cNvSpPr>
          <p:nvPr>
            <p:ph type="title"/>
          </p:nvPr>
        </p:nvSpPr>
        <p:spPr bwMode="auto">
          <a:xfrm>
            <a:off x="0" y="17463"/>
            <a:ext cx="10693400" cy="720725"/>
          </a:xfrm>
          <a:noFill/>
          <a:ln>
            <a:miter lim="800000"/>
            <a:headEnd/>
            <a:tailEnd/>
          </a:ln>
        </p:spPr>
        <p:txBody>
          <a:bodyPr vert="horz" numCol="1" compatLnSpc="1">
            <a:prstTxWarp prst="textNoShape">
              <a:avLst/>
            </a:prstTxWarp>
          </a:bodyPr>
          <a:lstStyle/>
          <a:p>
            <a:pPr eaLnBrk="1" hangingPunct="1"/>
            <a:r>
              <a:rPr lang="ja-JP" altLang="en-US" sz="4100" smtClean="0"/>
              <a:t>定常流量法</a:t>
            </a:r>
            <a:r>
              <a:rPr lang="zh-TW" altLang="en-US" sz="4100" smtClean="0"/>
              <a:t>（</a:t>
            </a:r>
            <a:r>
              <a:rPr lang="ja-JP" altLang="en-US" sz="4100" smtClean="0"/>
              <a:t>３</a:t>
            </a:r>
            <a:r>
              <a:rPr lang="zh-TW" altLang="en-US" sz="4100" smtClean="0"/>
              <a:t>）</a:t>
            </a:r>
            <a:endParaRPr lang="ja-JP" altLang="en-US" sz="4100" smtClean="0"/>
          </a:p>
        </p:txBody>
      </p:sp>
      <p:sp>
        <p:nvSpPr>
          <p:cNvPr id="10244" name="Text Box 9"/>
          <p:cNvSpPr txBox="1">
            <a:spLocks noChangeArrowheads="1"/>
          </p:cNvSpPr>
          <p:nvPr/>
        </p:nvSpPr>
        <p:spPr bwMode="auto">
          <a:xfrm>
            <a:off x="306388" y="974681"/>
            <a:ext cx="10080625" cy="382587"/>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defRPr sz="1800">
                <a:solidFill>
                  <a:prstClr val="white"/>
                </a:solidFill>
                <a:latin typeface="HGP創英角ｺﾞｼｯｸUB" pitchFamily="50" charset="-128"/>
                <a:ea typeface="HGP創英角ｺﾞｼｯｸUB" pitchFamily="50" charset="-128"/>
              </a:defRPr>
            </a:lvl1pPr>
            <a:lvl2pPr>
              <a:defRPr>
                <a:solidFill>
                  <a:schemeClr val="lt1"/>
                </a:solidFill>
                <a:latin typeface="+mn-lt"/>
                <a:ea typeface="+mn-ea"/>
              </a:defRPr>
            </a:lvl2pPr>
            <a:lvl3pPr>
              <a:defRPr>
                <a:solidFill>
                  <a:schemeClr val="lt1"/>
                </a:solidFill>
                <a:latin typeface="+mn-lt"/>
                <a:ea typeface="+mn-ea"/>
              </a:defRPr>
            </a:lvl3pPr>
            <a:lvl4pPr>
              <a:defRPr>
                <a:solidFill>
                  <a:schemeClr val="lt1"/>
                </a:solidFill>
                <a:latin typeface="+mn-lt"/>
                <a:ea typeface="+mn-ea"/>
              </a:defRPr>
            </a:lvl4pPr>
            <a:lvl5pPr>
              <a:defRPr>
                <a:solidFill>
                  <a:schemeClr val="lt1"/>
                </a:solidFill>
                <a:latin typeface="+mn-lt"/>
                <a:ea typeface="+mn-ea"/>
              </a:defRPr>
            </a:lvl5pPr>
            <a:lvl6pPr>
              <a:defRPr>
                <a:solidFill>
                  <a:schemeClr val="lt1"/>
                </a:solidFill>
                <a:latin typeface="+mn-lt"/>
                <a:ea typeface="+mn-ea"/>
              </a:defRPr>
            </a:lvl6pPr>
            <a:lvl7pPr>
              <a:defRPr>
                <a:solidFill>
                  <a:schemeClr val="lt1"/>
                </a:solidFill>
                <a:latin typeface="+mn-lt"/>
                <a:ea typeface="+mn-ea"/>
              </a:defRPr>
            </a:lvl7pPr>
            <a:lvl8pPr>
              <a:defRPr>
                <a:solidFill>
                  <a:schemeClr val="lt1"/>
                </a:solidFill>
                <a:latin typeface="+mn-lt"/>
                <a:ea typeface="+mn-ea"/>
              </a:defRPr>
            </a:lvl8pPr>
            <a:lvl9pPr>
              <a:defRPr>
                <a:solidFill>
                  <a:schemeClr val="lt1"/>
                </a:solidFill>
                <a:latin typeface="+mn-lt"/>
                <a:ea typeface="+mn-ea"/>
              </a:defRPr>
            </a:lvl9pPr>
          </a:lstStyle>
          <a:p>
            <a:pPr>
              <a:defRPr/>
            </a:pPr>
            <a:r>
              <a:rPr lang="en-US" altLang="ja-JP" dirty="0" smtClean="0"/>
              <a:t>③</a:t>
            </a:r>
            <a:r>
              <a:rPr lang="ja-JP" altLang="en-US" dirty="0" smtClean="0"/>
              <a:t>器具定常流量</a:t>
            </a:r>
            <a:r>
              <a:rPr lang="en-US" altLang="ja-JP" dirty="0" smtClean="0"/>
              <a:t>Q</a:t>
            </a:r>
            <a:r>
              <a:rPr lang="ja-JP" altLang="en-US" dirty="0" smtClean="0"/>
              <a:t>を求める。</a:t>
            </a:r>
          </a:p>
        </p:txBody>
      </p:sp>
      <p:grpSp>
        <p:nvGrpSpPr>
          <p:cNvPr id="2" name="グループ化 1"/>
          <p:cNvGrpSpPr/>
          <p:nvPr/>
        </p:nvGrpSpPr>
        <p:grpSpPr>
          <a:xfrm>
            <a:off x="1531938" y="2441575"/>
            <a:ext cx="4371975" cy="2416175"/>
            <a:chOff x="1531938" y="2441575"/>
            <a:chExt cx="4371975" cy="2416175"/>
          </a:xfrm>
        </p:grpSpPr>
        <p:sp>
          <p:nvSpPr>
            <p:cNvPr id="17412" name="Text Box 10"/>
            <p:cNvSpPr txBox="1">
              <a:spLocks noChangeArrowheads="1"/>
            </p:cNvSpPr>
            <p:nvPr/>
          </p:nvSpPr>
          <p:spPr bwMode="auto">
            <a:xfrm>
              <a:off x="1531938" y="2441575"/>
              <a:ext cx="2076450" cy="520700"/>
            </a:xfrm>
            <a:prstGeom prst="rect">
              <a:avLst/>
            </a:prstGeom>
            <a:noFill/>
            <a:ln w="9525">
              <a:noFill/>
              <a:miter lim="800000"/>
              <a:headEnd/>
              <a:tailEnd/>
            </a:ln>
          </p:spPr>
          <p:txBody>
            <a:bodyPr wrap="none" lIns="104306" tIns="52153" rIns="104306" bIns="52153">
              <a:spAutoFit/>
            </a:bodyPr>
            <a:lstStyle/>
            <a:p>
              <a:r>
                <a:rPr lang="en-US" altLang="ja-JP">
                  <a:solidFill>
                    <a:srgbClr val="FF0000"/>
                  </a:solidFill>
                  <a:latin typeface="HGP創英角ｺﾞｼｯｸUB" pitchFamily="50" charset="-128"/>
                  <a:ea typeface="HGP創英角ｺﾞｼｯｸUB" pitchFamily="50" charset="-128"/>
                </a:rPr>
                <a:t>Q</a:t>
              </a:r>
              <a:r>
                <a:rPr lang="ja-JP" altLang="en-US">
                  <a:solidFill>
                    <a:srgbClr val="FF0000"/>
                  </a:solidFill>
                  <a:latin typeface="HGP創英角ｺﾞｼｯｸUB" pitchFamily="50" charset="-128"/>
                  <a:ea typeface="HGP創英角ｺﾞｼｯｸUB" pitchFamily="50" charset="-128"/>
                </a:rPr>
                <a:t>　</a:t>
              </a:r>
              <a:r>
                <a:rPr lang="en-US" altLang="ja-JP">
                  <a:solidFill>
                    <a:srgbClr val="FF0000"/>
                  </a:solidFill>
                  <a:latin typeface="HGP創英角ｺﾞｼｯｸUB" pitchFamily="50" charset="-128"/>
                  <a:ea typeface="HGP創英角ｺﾞｼｯｸUB" pitchFamily="50" charset="-128"/>
                </a:rPr>
                <a:t>=</a:t>
              </a:r>
              <a:r>
                <a:rPr lang="ja-JP" altLang="en-US">
                  <a:solidFill>
                    <a:srgbClr val="FF0000"/>
                  </a:solidFill>
                  <a:latin typeface="HGP創英角ｺﾞｼｯｸUB" pitchFamily="50" charset="-128"/>
                  <a:ea typeface="HGP創英角ｺﾞｼｯｸUB" pitchFamily="50" charset="-128"/>
                </a:rPr>
                <a:t>　</a:t>
              </a:r>
              <a:r>
                <a:rPr lang="en-US" altLang="ja-JP">
                  <a:solidFill>
                    <a:srgbClr val="FF0000"/>
                  </a:solidFill>
                  <a:latin typeface="HGP創英角ｺﾞｼｯｸUB" pitchFamily="50" charset="-128"/>
                  <a:ea typeface="HGP創英角ｺﾞｼｯｸUB" pitchFamily="50" charset="-128"/>
                </a:rPr>
                <a:t>w</a:t>
              </a:r>
              <a:r>
                <a:rPr lang="ja-JP" altLang="en-US">
                  <a:solidFill>
                    <a:srgbClr val="FF0000"/>
                  </a:solidFill>
                  <a:latin typeface="HGP創英角ｺﾞｼｯｸUB" pitchFamily="50" charset="-128"/>
                  <a:ea typeface="HGP創英角ｺﾞｼｯｸUB" pitchFamily="50" charset="-128"/>
                </a:rPr>
                <a:t>／</a:t>
              </a:r>
              <a:r>
                <a:rPr lang="en-US" altLang="ja-JP">
                  <a:solidFill>
                    <a:srgbClr val="FF0000"/>
                  </a:solidFill>
                  <a:latin typeface="HGP創英角ｺﾞｼｯｸUB" pitchFamily="50" charset="-128"/>
                  <a:ea typeface="HGP創英角ｺﾞｼｯｸUB" pitchFamily="50" charset="-128"/>
                </a:rPr>
                <a:t>T</a:t>
              </a:r>
              <a:r>
                <a:rPr lang="en-US" altLang="ja-JP" baseline="-25000">
                  <a:solidFill>
                    <a:srgbClr val="FF0000"/>
                  </a:solidFill>
                  <a:latin typeface="HGP創英角ｺﾞｼｯｸUB" pitchFamily="50" charset="-128"/>
                  <a:ea typeface="HGP創英角ｺﾞｼｯｸUB" pitchFamily="50" charset="-128"/>
                </a:rPr>
                <a:t>0</a:t>
              </a:r>
            </a:p>
          </p:txBody>
        </p:sp>
        <p:sp>
          <p:nvSpPr>
            <p:cNvPr id="17413" name="Freeform 16"/>
            <p:cNvSpPr>
              <a:spLocks/>
            </p:cNvSpPr>
            <p:nvPr/>
          </p:nvSpPr>
          <p:spPr bwMode="auto">
            <a:xfrm>
              <a:off x="2386013" y="4700588"/>
              <a:ext cx="3297237" cy="157162"/>
            </a:xfrm>
            <a:custGeom>
              <a:avLst/>
              <a:gdLst>
                <a:gd name="T0" fmla="*/ 0 w 1766"/>
                <a:gd name="T1" fmla="*/ 2147483647 h 198"/>
                <a:gd name="T2" fmla="*/ 0 w 1766"/>
                <a:gd name="T3" fmla="*/ 2147483647 h 198"/>
                <a:gd name="T4" fmla="*/ 2147483647 w 1766"/>
                <a:gd name="T5" fmla="*/ 2147483647 h 198"/>
                <a:gd name="T6" fmla="*/ 2147483647 w 1766"/>
                <a:gd name="T7" fmla="*/ 0 h 198"/>
                <a:gd name="T8" fmla="*/ 0 60000 65536"/>
                <a:gd name="T9" fmla="*/ 0 60000 65536"/>
                <a:gd name="T10" fmla="*/ 0 60000 65536"/>
                <a:gd name="T11" fmla="*/ 0 60000 65536"/>
                <a:gd name="T12" fmla="*/ 0 w 1766"/>
                <a:gd name="T13" fmla="*/ 0 h 198"/>
                <a:gd name="T14" fmla="*/ 1766 w 1766"/>
                <a:gd name="T15" fmla="*/ 198 h 198"/>
              </a:gdLst>
              <a:ahLst/>
              <a:cxnLst>
                <a:cxn ang="T8">
                  <a:pos x="T0" y="T1"/>
                </a:cxn>
                <a:cxn ang="T9">
                  <a:pos x="T2" y="T3"/>
                </a:cxn>
                <a:cxn ang="T10">
                  <a:pos x="T4" y="T5"/>
                </a:cxn>
                <a:cxn ang="T11">
                  <a:pos x="T6" y="T7"/>
                </a:cxn>
              </a:cxnLst>
              <a:rect l="T12" t="T13" r="T14" b="T15"/>
              <a:pathLst>
                <a:path w="1766" h="198">
                  <a:moveTo>
                    <a:pt x="0" y="8"/>
                  </a:moveTo>
                  <a:lnTo>
                    <a:pt x="0" y="198"/>
                  </a:lnTo>
                  <a:lnTo>
                    <a:pt x="1764" y="198"/>
                  </a:lnTo>
                  <a:lnTo>
                    <a:pt x="1766" y="0"/>
                  </a:lnTo>
                </a:path>
              </a:pathLst>
            </a:custGeom>
            <a:noFill/>
            <a:ln w="19050">
              <a:solidFill>
                <a:srgbClr val="FF0000"/>
              </a:solidFill>
              <a:round/>
              <a:headEnd type="triangle" w="med" len="med"/>
              <a:tailEnd type="triangle" w="med" len="med"/>
            </a:ln>
          </p:spPr>
          <p:txBody>
            <a:bodyPr lIns="104306" tIns="52153" rIns="104306" bIns="52153"/>
            <a:lstStyle/>
            <a:p>
              <a:endParaRPr lang="ja-JP" altLang="en-US"/>
            </a:p>
          </p:txBody>
        </p:sp>
        <p:sp>
          <p:nvSpPr>
            <p:cNvPr id="17414" name="Rectangle 17"/>
            <p:cNvSpPr>
              <a:spLocks noChangeArrowheads="1"/>
            </p:cNvSpPr>
            <p:nvPr/>
          </p:nvSpPr>
          <p:spPr bwMode="auto">
            <a:xfrm>
              <a:off x="2159000" y="3913188"/>
              <a:ext cx="568325" cy="177800"/>
            </a:xfrm>
            <a:prstGeom prst="rect">
              <a:avLst/>
            </a:prstGeom>
            <a:noFill/>
            <a:ln w="19050">
              <a:solidFill>
                <a:srgbClr val="FF0000"/>
              </a:solidFill>
              <a:miter lim="800000"/>
              <a:headEnd/>
              <a:tailEnd/>
            </a:ln>
          </p:spPr>
          <p:txBody>
            <a:bodyPr wrap="none" lIns="104306" tIns="52153" rIns="104306" bIns="52153" anchor="ctr"/>
            <a:lstStyle/>
            <a:p>
              <a:endParaRPr lang="ja-JP" altLang="en-US"/>
            </a:p>
          </p:txBody>
        </p:sp>
        <p:sp>
          <p:nvSpPr>
            <p:cNvPr id="17415" name="Rectangle 18"/>
            <p:cNvSpPr>
              <a:spLocks noChangeArrowheads="1"/>
            </p:cNvSpPr>
            <p:nvPr/>
          </p:nvSpPr>
          <p:spPr bwMode="auto">
            <a:xfrm>
              <a:off x="5335588" y="3912123"/>
              <a:ext cx="568325" cy="177800"/>
            </a:xfrm>
            <a:prstGeom prst="rect">
              <a:avLst/>
            </a:prstGeom>
            <a:noFill/>
            <a:ln w="19050">
              <a:solidFill>
                <a:srgbClr val="FF0000"/>
              </a:solidFill>
              <a:miter lim="800000"/>
              <a:headEnd/>
              <a:tailEnd/>
            </a:ln>
          </p:spPr>
          <p:txBody>
            <a:bodyPr wrap="none" lIns="104306" tIns="52153" rIns="104306" bIns="52153" anchor="ctr"/>
            <a:lstStyle/>
            <a:p>
              <a:endParaRPr lang="ja-JP" altLang="en-US"/>
            </a:p>
          </p:txBody>
        </p:sp>
        <p:sp>
          <p:nvSpPr>
            <p:cNvPr id="17416" name="Rectangle 19"/>
            <p:cNvSpPr>
              <a:spLocks noChangeArrowheads="1"/>
            </p:cNvSpPr>
            <p:nvPr/>
          </p:nvSpPr>
          <p:spPr bwMode="auto">
            <a:xfrm>
              <a:off x="2159000" y="4175125"/>
              <a:ext cx="568325" cy="177800"/>
            </a:xfrm>
            <a:prstGeom prst="rect">
              <a:avLst/>
            </a:prstGeom>
            <a:noFill/>
            <a:ln w="19050">
              <a:solidFill>
                <a:srgbClr val="FF0000"/>
              </a:solidFill>
              <a:miter lim="800000"/>
              <a:headEnd/>
              <a:tailEnd/>
            </a:ln>
          </p:spPr>
          <p:txBody>
            <a:bodyPr wrap="none" lIns="104306" tIns="52153" rIns="104306" bIns="52153" anchor="ctr"/>
            <a:lstStyle/>
            <a:p>
              <a:endParaRPr lang="ja-JP" altLang="en-US"/>
            </a:p>
          </p:txBody>
        </p:sp>
        <p:sp>
          <p:nvSpPr>
            <p:cNvPr id="17417" name="Rectangle 20"/>
            <p:cNvSpPr>
              <a:spLocks noChangeArrowheads="1"/>
            </p:cNvSpPr>
            <p:nvPr/>
          </p:nvSpPr>
          <p:spPr bwMode="auto">
            <a:xfrm>
              <a:off x="5335588" y="4164013"/>
              <a:ext cx="568325" cy="179387"/>
            </a:xfrm>
            <a:prstGeom prst="rect">
              <a:avLst/>
            </a:prstGeom>
            <a:noFill/>
            <a:ln w="19050">
              <a:solidFill>
                <a:srgbClr val="FF0000"/>
              </a:solidFill>
              <a:miter lim="800000"/>
              <a:headEnd/>
              <a:tailEnd/>
            </a:ln>
          </p:spPr>
          <p:txBody>
            <a:bodyPr wrap="none" lIns="104306" tIns="52153" rIns="104306" bIns="52153" anchor="ctr"/>
            <a:lstStyle/>
            <a:p>
              <a:endParaRPr lang="ja-JP" altLang="en-US"/>
            </a:p>
          </p:txBody>
        </p:sp>
        <p:sp>
          <p:nvSpPr>
            <p:cNvPr id="17418" name="Rectangle 21"/>
            <p:cNvSpPr>
              <a:spLocks noChangeArrowheads="1"/>
            </p:cNvSpPr>
            <p:nvPr/>
          </p:nvSpPr>
          <p:spPr bwMode="auto">
            <a:xfrm>
              <a:off x="2159000" y="4448175"/>
              <a:ext cx="568325" cy="177800"/>
            </a:xfrm>
            <a:prstGeom prst="rect">
              <a:avLst/>
            </a:prstGeom>
            <a:noFill/>
            <a:ln w="19050">
              <a:solidFill>
                <a:srgbClr val="FF0000"/>
              </a:solidFill>
              <a:miter lim="800000"/>
              <a:headEnd/>
              <a:tailEnd/>
            </a:ln>
          </p:spPr>
          <p:txBody>
            <a:bodyPr wrap="none" lIns="104306" tIns="52153" rIns="104306" bIns="52153" anchor="ctr"/>
            <a:lstStyle/>
            <a:p>
              <a:endParaRPr lang="ja-JP" altLang="en-US"/>
            </a:p>
          </p:txBody>
        </p:sp>
        <p:sp>
          <p:nvSpPr>
            <p:cNvPr id="17419" name="Rectangle 22"/>
            <p:cNvSpPr>
              <a:spLocks noChangeArrowheads="1"/>
            </p:cNvSpPr>
            <p:nvPr/>
          </p:nvSpPr>
          <p:spPr bwMode="auto">
            <a:xfrm>
              <a:off x="5335588" y="4437063"/>
              <a:ext cx="568325" cy="179387"/>
            </a:xfrm>
            <a:prstGeom prst="rect">
              <a:avLst/>
            </a:prstGeom>
            <a:noFill/>
            <a:ln w="19050">
              <a:solidFill>
                <a:srgbClr val="FF0000"/>
              </a:solidFill>
              <a:miter lim="800000"/>
              <a:headEnd/>
              <a:tailEnd/>
            </a:ln>
          </p:spPr>
          <p:txBody>
            <a:bodyPr wrap="none" lIns="104306" tIns="52153" rIns="104306" bIns="52153" anchor="ctr"/>
            <a:lstStyle/>
            <a:p>
              <a:endParaRPr lang="ja-JP" altLang="en-US"/>
            </a:p>
          </p:txBody>
        </p:sp>
      </p:grpSp>
      <p:grpSp>
        <p:nvGrpSpPr>
          <p:cNvPr id="3" name="グループ化 2"/>
          <p:cNvGrpSpPr/>
          <p:nvPr/>
        </p:nvGrpSpPr>
        <p:grpSpPr>
          <a:xfrm>
            <a:off x="6015038" y="3910013"/>
            <a:ext cx="1296987" cy="712787"/>
            <a:chOff x="6015038" y="3910013"/>
            <a:chExt cx="1296987" cy="712787"/>
          </a:xfrm>
        </p:grpSpPr>
        <p:sp>
          <p:nvSpPr>
            <p:cNvPr id="17420" name="Rectangle 23"/>
            <p:cNvSpPr>
              <a:spLocks noChangeArrowheads="1"/>
            </p:cNvSpPr>
            <p:nvPr/>
          </p:nvSpPr>
          <p:spPr bwMode="auto">
            <a:xfrm>
              <a:off x="6745288" y="3910013"/>
              <a:ext cx="566737" cy="177800"/>
            </a:xfrm>
            <a:prstGeom prst="rect">
              <a:avLst/>
            </a:prstGeom>
            <a:noFill/>
            <a:ln w="19050">
              <a:solidFill>
                <a:srgbClr val="FF0000"/>
              </a:solidFill>
              <a:miter lim="800000"/>
              <a:headEnd/>
              <a:tailEnd/>
            </a:ln>
          </p:spPr>
          <p:txBody>
            <a:bodyPr wrap="none" lIns="104306" tIns="52153" rIns="104306" bIns="52153" anchor="ctr"/>
            <a:lstStyle/>
            <a:p>
              <a:endParaRPr lang="ja-JP" altLang="en-US"/>
            </a:p>
          </p:txBody>
        </p:sp>
        <p:sp>
          <p:nvSpPr>
            <p:cNvPr id="17421" name="Rectangle 24"/>
            <p:cNvSpPr>
              <a:spLocks noChangeArrowheads="1"/>
            </p:cNvSpPr>
            <p:nvPr/>
          </p:nvSpPr>
          <p:spPr bwMode="auto">
            <a:xfrm>
              <a:off x="6745288" y="4171950"/>
              <a:ext cx="566737" cy="177800"/>
            </a:xfrm>
            <a:prstGeom prst="rect">
              <a:avLst/>
            </a:prstGeom>
            <a:noFill/>
            <a:ln w="19050">
              <a:solidFill>
                <a:srgbClr val="FF0000"/>
              </a:solidFill>
              <a:miter lim="800000"/>
              <a:headEnd/>
              <a:tailEnd/>
            </a:ln>
          </p:spPr>
          <p:txBody>
            <a:bodyPr wrap="none" lIns="104306" tIns="52153" rIns="104306" bIns="52153" anchor="ctr"/>
            <a:lstStyle/>
            <a:p>
              <a:endParaRPr lang="ja-JP" altLang="en-US"/>
            </a:p>
          </p:txBody>
        </p:sp>
        <p:sp>
          <p:nvSpPr>
            <p:cNvPr id="17422" name="Rectangle 25"/>
            <p:cNvSpPr>
              <a:spLocks noChangeArrowheads="1"/>
            </p:cNvSpPr>
            <p:nvPr/>
          </p:nvSpPr>
          <p:spPr bwMode="auto">
            <a:xfrm>
              <a:off x="6745288" y="4445000"/>
              <a:ext cx="566737" cy="177800"/>
            </a:xfrm>
            <a:prstGeom prst="rect">
              <a:avLst/>
            </a:prstGeom>
            <a:noFill/>
            <a:ln w="19050">
              <a:solidFill>
                <a:srgbClr val="FF0000"/>
              </a:solidFill>
              <a:miter lim="800000"/>
              <a:headEnd/>
              <a:tailEnd/>
            </a:ln>
          </p:spPr>
          <p:txBody>
            <a:bodyPr wrap="none" lIns="104306" tIns="52153" rIns="104306" bIns="52153" anchor="ctr"/>
            <a:lstStyle/>
            <a:p>
              <a:endParaRPr lang="ja-JP" altLang="en-US"/>
            </a:p>
          </p:txBody>
        </p:sp>
        <p:sp>
          <p:nvSpPr>
            <p:cNvPr id="17423" name="Line 28"/>
            <p:cNvSpPr>
              <a:spLocks noChangeShapeType="1"/>
            </p:cNvSpPr>
            <p:nvPr/>
          </p:nvSpPr>
          <p:spPr bwMode="auto">
            <a:xfrm>
              <a:off x="6015038" y="4575175"/>
              <a:ext cx="700087" cy="0"/>
            </a:xfrm>
            <a:prstGeom prst="line">
              <a:avLst/>
            </a:prstGeom>
            <a:noFill/>
            <a:ln w="19050">
              <a:solidFill>
                <a:srgbClr val="FF0000"/>
              </a:solidFill>
              <a:round/>
              <a:headEnd/>
              <a:tailEnd type="triangle" w="med" len="med"/>
            </a:ln>
          </p:spPr>
          <p:txBody>
            <a:bodyPr lIns="104306" tIns="52153" rIns="104306" bIns="52153"/>
            <a:lstStyle/>
            <a:p>
              <a:endParaRPr lang="ja-JP" altLang="en-US"/>
            </a:p>
          </p:txBody>
        </p:sp>
        <p:sp>
          <p:nvSpPr>
            <p:cNvPr id="17424" name="Line 30"/>
            <p:cNvSpPr>
              <a:spLocks noChangeShapeType="1"/>
            </p:cNvSpPr>
            <p:nvPr/>
          </p:nvSpPr>
          <p:spPr bwMode="auto">
            <a:xfrm>
              <a:off x="6015038" y="4308475"/>
              <a:ext cx="700087" cy="0"/>
            </a:xfrm>
            <a:prstGeom prst="line">
              <a:avLst/>
            </a:prstGeom>
            <a:noFill/>
            <a:ln w="19050">
              <a:solidFill>
                <a:srgbClr val="FF0000"/>
              </a:solidFill>
              <a:round/>
              <a:headEnd/>
              <a:tailEnd type="triangle" w="med" len="med"/>
            </a:ln>
          </p:spPr>
          <p:txBody>
            <a:bodyPr lIns="104306" tIns="52153" rIns="104306" bIns="52153"/>
            <a:lstStyle/>
            <a:p>
              <a:endParaRPr lang="ja-JP" altLang="en-US"/>
            </a:p>
          </p:txBody>
        </p:sp>
        <p:sp>
          <p:nvSpPr>
            <p:cNvPr id="17425" name="Line 31"/>
            <p:cNvSpPr>
              <a:spLocks noChangeShapeType="1"/>
            </p:cNvSpPr>
            <p:nvPr/>
          </p:nvSpPr>
          <p:spPr bwMode="auto">
            <a:xfrm>
              <a:off x="6015038" y="4035425"/>
              <a:ext cx="700087" cy="0"/>
            </a:xfrm>
            <a:prstGeom prst="line">
              <a:avLst/>
            </a:prstGeom>
            <a:noFill/>
            <a:ln w="19050">
              <a:solidFill>
                <a:srgbClr val="FF0000"/>
              </a:solidFill>
              <a:round/>
              <a:headEnd/>
              <a:tailEnd type="triangle" w="med" len="med"/>
            </a:ln>
          </p:spPr>
          <p:txBody>
            <a:bodyPr lIns="104306" tIns="52153" rIns="104306" bIns="52153"/>
            <a:lstStyle/>
            <a:p>
              <a:endParaRPr lang="ja-JP" altLang="en-US"/>
            </a:p>
          </p:txBody>
        </p:sp>
      </p:grpSp>
      <p:grpSp>
        <p:nvGrpSpPr>
          <p:cNvPr id="4" name="グループ化 3"/>
          <p:cNvGrpSpPr/>
          <p:nvPr/>
        </p:nvGrpSpPr>
        <p:grpSpPr>
          <a:xfrm>
            <a:off x="5794663" y="4706938"/>
            <a:ext cx="4192300" cy="1668604"/>
            <a:chOff x="5794663" y="4706938"/>
            <a:chExt cx="4192300" cy="1668604"/>
          </a:xfrm>
        </p:grpSpPr>
        <p:sp>
          <p:nvSpPr>
            <p:cNvPr id="17426" name="Freeform 32"/>
            <p:cNvSpPr>
              <a:spLocks/>
            </p:cNvSpPr>
            <p:nvPr/>
          </p:nvSpPr>
          <p:spPr bwMode="auto">
            <a:xfrm>
              <a:off x="6015039" y="4822825"/>
              <a:ext cx="1427162" cy="1208088"/>
            </a:xfrm>
            <a:custGeom>
              <a:avLst/>
              <a:gdLst>
                <a:gd name="T0" fmla="*/ 2147483647 w 607"/>
                <a:gd name="T1" fmla="*/ 0 h 545"/>
                <a:gd name="T2" fmla="*/ 0 w 607"/>
                <a:gd name="T3" fmla="*/ 0 h 545"/>
                <a:gd name="T4" fmla="*/ 0 w 607"/>
                <a:gd name="T5" fmla="*/ 2147483647 h 545"/>
                <a:gd name="T6" fmla="*/ 0 60000 65536"/>
                <a:gd name="T7" fmla="*/ 0 60000 65536"/>
                <a:gd name="T8" fmla="*/ 0 60000 65536"/>
                <a:gd name="T9" fmla="*/ 0 w 607"/>
                <a:gd name="T10" fmla="*/ 0 h 545"/>
                <a:gd name="T11" fmla="*/ 607 w 607"/>
                <a:gd name="T12" fmla="*/ 545 h 545"/>
              </a:gdLst>
              <a:ahLst/>
              <a:cxnLst>
                <a:cxn ang="T6">
                  <a:pos x="T0" y="T1"/>
                </a:cxn>
                <a:cxn ang="T7">
                  <a:pos x="T2" y="T3"/>
                </a:cxn>
                <a:cxn ang="T8">
                  <a:pos x="T4" y="T5"/>
                </a:cxn>
              </a:cxnLst>
              <a:rect l="T9" t="T10" r="T11" b="T12"/>
              <a:pathLst>
                <a:path w="607" h="545">
                  <a:moveTo>
                    <a:pt x="607" y="0"/>
                  </a:moveTo>
                  <a:lnTo>
                    <a:pt x="0" y="0"/>
                  </a:lnTo>
                  <a:lnTo>
                    <a:pt x="0" y="545"/>
                  </a:lnTo>
                </a:path>
              </a:pathLst>
            </a:custGeom>
            <a:noFill/>
            <a:ln w="19050">
              <a:solidFill>
                <a:srgbClr val="FF0000"/>
              </a:solidFill>
              <a:round/>
              <a:headEnd type="triangle" w="med" len="med"/>
              <a:tailEnd type="none" w="med" len="med"/>
            </a:ln>
          </p:spPr>
          <p:txBody>
            <a:bodyPr lIns="104306" tIns="52153" rIns="104306" bIns="52153"/>
            <a:lstStyle/>
            <a:p>
              <a:endParaRPr lang="ja-JP" altLang="en-US"/>
            </a:p>
          </p:txBody>
        </p:sp>
        <p:sp>
          <p:nvSpPr>
            <p:cNvPr id="17428" name="Rectangle 35"/>
            <p:cNvSpPr>
              <a:spLocks noChangeArrowheads="1"/>
            </p:cNvSpPr>
            <p:nvPr/>
          </p:nvSpPr>
          <p:spPr bwMode="auto">
            <a:xfrm>
              <a:off x="9418638" y="4706938"/>
              <a:ext cx="568325" cy="179387"/>
            </a:xfrm>
            <a:prstGeom prst="rect">
              <a:avLst/>
            </a:prstGeom>
            <a:noFill/>
            <a:ln w="19050">
              <a:solidFill>
                <a:srgbClr val="FF0000"/>
              </a:solidFill>
              <a:miter lim="800000"/>
              <a:headEnd/>
              <a:tailEnd/>
            </a:ln>
          </p:spPr>
          <p:txBody>
            <a:bodyPr wrap="none" lIns="104306" tIns="52153" rIns="104306" bIns="52153" anchor="ctr"/>
            <a:lstStyle/>
            <a:p>
              <a:endParaRPr lang="ja-JP" altLang="en-US"/>
            </a:p>
          </p:txBody>
        </p:sp>
        <p:sp>
          <p:nvSpPr>
            <p:cNvPr id="17431" name="Text Box 38"/>
            <p:cNvSpPr txBox="1">
              <a:spLocks noChangeArrowheads="1"/>
            </p:cNvSpPr>
            <p:nvPr/>
          </p:nvSpPr>
          <p:spPr bwMode="auto">
            <a:xfrm>
              <a:off x="5794663" y="5962441"/>
              <a:ext cx="1959526" cy="413101"/>
            </a:xfrm>
            <a:prstGeom prst="rect">
              <a:avLst/>
            </a:prstGeom>
            <a:noFill/>
            <a:ln w="9525">
              <a:noFill/>
              <a:miter lim="800000"/>
              <a:headEnd/>
              <a:tailEnd/>
            </a:ln>
          </p:spPr>
          <p:txBody>
            <a:bodyPr wrap="none" lIns="104306" tIns="52153" rIns="104306" bIns="52153">
              <a:spAutoFit/>
            </a:bodyPr>
            <a:lstStyle/>
            <a:p>
              <a:r>
                <a:rPr lang="ja-JP" altLang="en-US" sz="2000" smtClean="0">
                  <a:solidFill>
                    <a:srgbClr val="008000"/>
                  </a:solidFill>
                  <a:latin typeface="HGP創英角ｺﾞｼｯｸUB" pitchFamily="50" charset="-128"/>
                  <a:ea typeface="HGP創英角ｺﾞｼｯｸUB" pitchFamily="50" charset="-128"/>
                </a:rPr>
                <a:t>◆</a:t>
              </a:r>
              <a:r>
                <a:rPr lang="ja-JP" altLang="en-US" sz="2000" smtClean="0">
                  <a:latin typeface="HGP創英角ｺﾞｼｯｸUB" pitchFamily="50" charset="-128"/>
                  <a:ea typeface="HGP創英角ｺﾞｼｯｸUB" pitchFamily="50" charset="-128"/>
                </a:rPr>
                <a:t>横</a:t>
              </a:r>
              <a:r>
                <a:rPr lang="ja-JP" altLang="en-US" sz="2000">
                  <a:latin typeface="HGP創英角ｺﾞｼｯｸUB" pitchFamily="50" charset="-128"/>
                  <a:ea typeface="HGP創英角ｺﾞｼｯｸUB" pitchFamily="50" charset="-128"/>
                </a:rPr>
                <a:t>枝管を選定</a:t>
              </a:r>
            </a:p>
          </p:txBody>
        </p:sp>
      </p:grpSp>
      <p:sp>
        <p:nvSpPr>
          <p:cNvPr id="17432" name="Text Box 41"/>
          <p:cNvSpPr txBox="1">
            <a:spLocks noChangeArrowheads="1"/>
          </p:cNvSpPr>
          <p:nvPr/>
        </p:nvSpPr>
        <p:spPr bwMode="auto">
          <a:xfrm>
            <a:off x="306388" y="1577975"/>
            <a:ext cx="6408738" cy="752475"/>
          </a:xfrm>
          <a:prstGeom prst="rect">
            <a:avLst/>
          </a:prstGeom>
          <a:noFill/>
          <a:ln w="9525">
            <a:noFill/>
            <a:miter lim="800000"/>
            <a:headEnd/>
            <a:tailEnd/>
          </a:ln>
        </p:spPr>
        <p:txBody>
          <a:bodyPr lIns="104306" tIns="52153" rIns="104306" bIns="52153">
            <a:spAutoFit/>
          </a:bodyPr>
          <a:lstStyle/>
          <a:p>
            <a:r>
              <a:rPr lang="ja-JP" altLang="en-US" sz="1400" smtClean="0">
                <a:solidFill>
                  <a:srgbClr val="008000"/>
                </a:solidFill>
                <a:latin typeface="HGP創英角ｺﾞｼｯｸUB" panose="020B0900000000000000" pitchFamily="50" charset="-128"/>
                <a:ea typeface="HGP創英角ｺﾞｼｯｸUB" panose="020B0900000000000000" pitchFamily="50" charset="-128"/>
              </a:rPr>
              <a:t>◆</a:t>
            </a:r>
            <a:r>
              <a:rPr lang="ja-JP" altLang="en-US" sz="1400" smtClean="0">
                <a:latin typeface="HGP創英角ｺﾞｼｯｸUB" panose="020B0900000000000000" pitchFamily="50" charset="-128"/>
                <a:ea typeface="HGP創英角ｺﾞｼｯｸUB" panose="020B0900000000000000" pitchFamily="50" charset="-128"/>
              </a:rPr>
              <a:t>定常</a:t>
            </a:r>
            <a:r>
              <a:rPr lang="ja-JP" altLang="en-US" sz="1400">
                <a:latin typeface="HGP創英角ｺﾞｼｯｸUB" panose="020B0900000000000000" pitchFamily="50" charset="-128"/>
                <a:ea typeface="HGP創英角ｺﾞｼｯｸUB" panose="020B0900000000000000" pitchFamily="50" charset="-128"/>
              </a:rPr>
              <a:t>流量</a:t>
            </a:r>
          </a:p>
          <a:p>
            <a:r>
              <a:rPr lang="ja-JP" altLang="en-US" sz="1400">
                <a:latin typeface="HGP創英角ｺﾞｼｯｸUB" panose="020B0900000000000000" pitchFamily="50" charset="-128"/>
                <a:ea typeface="HGP創英角ｺﾞｼｯｸUB" panose="020B0900000000000000" pitchFamily="50" charset="-128"/>
              </a:rPr>
              <a:t>負荷算法のために便宜的に導き出されたもので、当該排水管の上流に設置されている全器具の排水量を時間的に平均して、定常連続排水と仮想した流量。</a:t>
            </a:r>
          </a:p>
        </p:txBody>
      </p:sp>
      <p:sp>
        <p:nvSpPr>
          <p:cNvPr id="28" name="スライド番号プレースホルダー 1"/>
          <p:cNvSpPr>
            <a:spLocks noGrp="1"/>
          </p:cNvSpPr>
          <p:nvPr>
            <p:ph type="sldNum" sz="quarter" idx="10"/>
          </p:nvPr>
        </p:nvSpPr>
        <p:spPr/>
        <p:txBody>
          <a:bodyPr/>
          <a:lstStyle/>
          <a:p>
            <a:pPr>
              <a:defRPr/>
            </a:pPr>
            <a:fld id="{B15916A5-0C86-45FD-A56E-63FB7341ACFA}" type="slidenum">
              <a:rPr lang="en-US" altLang="ja-JP"/>
              <a:pPr>
                <a:defRPr/>
              </a:pPr>
              <a:t>12</a:t>
            </a:fld>
            <a:endParaRPr lang="en-US" dirty="0"/>
          </a:p>
        </p:txBody>
      </p:sp>
      <p:grpSp>
        <p:nvGrpSpPr>
          <p:cNvPr id="5" name="グループ化 4"/>
          <p:cNvGrpSpPr/>
          <p:nvPr/>
        </p:nvGrpSpPr>
        <p:grpSpPr>
          <a:xfrm>
            <a:off x="6418538" y="4970463"/>
            <a:ext cx="3568425" cy="941738"/>
            <a:chOff x="6418538" y="4970463"/>
            <a:chExt cx="3568425" cy="941738"/>
          </a:xfrm>
        </p:grpSpPr>
        <p:sp>
          <p:nvSpPr>
            <p:cNvPr id="17429" name="Rectangle 36"/>
            <p:cNvSpPr>
              <a:spLocks noChangeArrowheads="1"/>
            </p:cNvSpPr>
            <p:nvPr/>
          </p:nvSpPr>
          <p:spPr bwMode="auto">
            <a:xfrm>
              <a:off x="9418638" y="4970463"/>
              <a:ext cx="568325" cy="177800"/>
            </a:xfrm>
            <a:prstGeom prst="rect">
              <a:avLst/>
            </a:prstGeom>
            <a:noFill/>
            <a:ln w="19050">
              <a:solidFill>
                <a:srgbClr val="FF0000"/>
              </a:solidFill>
              <a:miter lim="800000"/>
              <a:headEnd/>
              <a:tailEnd/>
            </a:ln>
          </p:spPr>
          <p:txBody>
            <a:bodyPr wrap="none" lIns="104306" tIns="52153" rIns="104306" bIns="52153" anchor="ctr"/>
            <a:lstStyle/>
            <a:p>
              <a:endParaRPr lang="ja-JP" altLang="en-US"/>
            </a:p>
          </p:txBody>
        </p:sp>
        <p:sp>
          <p:nvSpPr>
            <p:cNvPr id="17430" name="Text Box 37"/>
            <p:cNvSpPr txBox="1">
              <a:spLocks noChangeArrowheads="1"/>
            </p:cNvSpPr>
            <p:nvPr/>
          </p:nvSpPr>
          <p:spPr bwMode="auto">
            <a:xfrm>
              <a:off x="6418538" y="5499100"/>
              <a:ext cx="2600727" cy="413101"/>
            </a:xfrm>
            <a:prstGeom prst="rect">
              <a:avLst/>
            </a:prstGeom>
            <a:noFill/>
            <a:ln w="9525">
              <a:noFill/>
              <a:miter lim="800000"/>
              <a:headEnd/>
              <a:tailEnd/>
            </a:ln>
          </p:spPr>
          <p:txBody>
            <a:bodyPr wrap="none" lIns="104306" tIns="52153" rIns="104306" bIns="52153">
              <a:spAutoFit/>
            </a:bodyPr>
            <a:lstStyle/>
            <a:p>
              <a:r>
                <a:rPr lang="ja-JP" altLang="en-US" sz="2000" smtClean="0">
                  <a:solidFill>
                    <a:srgbClr val="008000"/>
                  </a:solidFill>
                  <a:latin typeface="HGP創英角ｺﾞｼｯｸUB" pitchFamily="50" charset="-128"/>
                  <a:ea typeface="HGP創英角ｺﾞｼｯｸUB" pitchFamily="50" charset="-128"/>
                </a:rPr>
                <a:t>◆</a:t>
              </a:r>
              <a:r>
                <a:rPr lang="ja-JP" altLang="en-US" sz="2000" smtClean="0">
                  <a:latin typeface="HGP創英角ｺﾞｼｯｸUB" pitchFamily="50" charset="-128"/>
                  <a:ea typeface="HGP創英角ｺﾞｼｯｸUB" pitchFamily="50" charset="-128"/>
                </a:rPr>
                <a:t>立管</a:t>
              </a:r>
              <a:r>
                <a:rPr lang="ja-JP" altLang="en-US" sz="2000">
                  <a:latin typeface="HGP創英角ｺﾞｼｯｸUB" pitchFamily="50" charset="-128"/>
                  <a:ea typeface="HGP創英角ｺﾞｼｯｸUB" pitchFamily="50" charset="-128"/>
                </a:rPr>
                <a:t>・横主管を選定</a:t>
              </a:r>
            </a:p>
          </p:txBody>
        </p:sp>
        <p:sp>
          <p:nvSpPr>
            <p:cNvPr id="29" name="Freeform 32"/>
            <p:cNvSpPr>
              <a:spLocks/>
            </p:cNvSpPr>
            <p:nvPr/>
          </p:nvSpPr>
          <p:spPr bwMode="auto">
            <a:xfrm>
              <a:off x="6642845" y="5059363"/>
              <a:ext cx="220180" cy="507424"/>
            </a:xfrm>
            <a:custGeom>
              <a:avLst/>
              <a:gdLst>
                <a:gd name="T0" fmla="*/ 2147483647 w 607"/>
                <a:gd name="T1" fmla="*/ 0 h 545"/>
                <a:gd name="T2" fmla="*/ 0 w 607"/>
                <a:gd name="T3" fmla="*/ 0 h 545"/>
                <a:gd name="T4" fmla="*/ 0 w 607"/>
                <a:gd name="T5" fmla="*/ 2147483647 h 545"/>
                <a:gd name="T6" fmla="*/ 0 60000 65536"/>
                <a:gd name="T7" fmla="*/ 0 60000 65536"/>
                <a:gd name="T8" fmla="*/ 0 60000 65536"/>
                <a:gd name="T9" fmla="*/ 0 w 607"/>
                <a:gd name="T10" fmla="*/ 0 h 545"/>
                <a:gd name="T11" fmla="*/ 607 w 607"/>
                <a:gd name="T12" fmla="*/ 545 h 545"/>
              </a:gdLst>
              <a:ahLst/>
              <a:cxnLst>
                <a:cxn ang="T6">
                  <a:pos x="T0" y="T1"/>
                </a:cxn>
                <a:cxn ang="T7">
                  <a:pos x="T2" y="T3"/>
                </a:cxn>
                <a:cxn ang="T8">
                  <a:pos x="T4" y="T5"/>
                </a:cxn>
              </a:cxnLst>
              <a:rect l="T9" t="T10" r="T11" b="T12"/>
              <a:pathLst>
                <a:path w="607" h="545">
                  <a:moveTo>
                    <a:pt x="607" y="0"/>
                  </a:moveTo>
                  <a:lnTo>
                    <a:pt x="0" y="0"/>
                  </a:lnTo>
                  <a:lnTo>
                    <a:pt x="0" y="545"/>
                  </a:lnTo>
                </a:path>
              </a:pathLst>
            </a:custGeom>
            <a:noFill/>
            <a:ln w="19050">
              <a:solidFill>
                <a:srgbClr val="FF0000"/>
              </a:solidFill>
              <a:round/>
              <a:headEnd type="triangle" w="med" len="med"/>
              <a:tailEnd type="none" w="med" len="med"/>
            </a:ln>
          </p:spPr>
          <p:txBody>
            <a:bodyPr lIns="104306" tIns="52153" rIns="104306" bIns="52153"/>
            <a:lstStyle/>
            <a:p>
              <a:endParaRPr lang="ja-JP" altLang="en-US"/>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2000"/>
                                        <p:tgtEl>
                                          <p:spTgt spid="2"/>
                                        </p:tgtEl>
                                      </p:cBhvr>
                                    </p:animEffect>
                                  </p:childTnLst>
                                </p:cTn>
                              </p:par>
                            </p:childTnLst>
                          </p:cTn>
                        </p:par>
                        <p:par>
                          <p:cTn id="8" fill="hold">
                            <p:stCondLst>
                              <p:cond delay="2000"/>
                            </p:stCondLst>
                            <p:childTnLst>
                              <p:par>
                                <p:cTn id="9" presetID="2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20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2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58"/>
          <p:cNvPicPr>
            <a:picLocks noChangeAspect="1" noChangeArrowheads="1"/>
          </p:cNvPicPr>
          <p:nvPr/>
        </p:nvPicPr>
        <p:blipFill>
          <a:blip r:embed="rId3"/>
          <a:srcRect r="55811" b="13683"/>
          <a:stretch>
            <a:fillRect/>
          </a:stretch>
        </p:blipFill>
        <p:spPr bwMode="auto">
          <a:xfrm>
            <a:off x="201811" y="4984713"/>
            <a:ext cx="3414713" cy="1389063"/>
          </a:xfrm>
          <a:prstGeom prst="rect">
            <a:avLst/>
          </a:prstGeom>
          <a:noFill/>
          <a:ln w="9525">
            <a:noFill/>
            <a:miter lim="800000"/>
            <a:headEnd/>
            <a:tailEnd/>
          </a:ln>
        </p:spPr>
      </p:pic>
      <p:pic>
        <p:nvPicPr>
          <p:cNvPr id="18434" name="Picture 60"/>
          <p:cNvPicPr>
            <a:picLocks noChangeAspect="1" noChangeArrowheads="1"/>
          </p:cNvPicPr>
          <p:nvPr/>
        </p:nvPicPr>
        <p:blipFill>
          <a:blip r:embed="rId3"/>
          <a:srcRect l="87090" r="357" b="13683"/>
          <a:stretch>
            <a:fillRect/>
          </a:stretch>
        </p:blipFill>
        <p:spPr bwMode="auto">
          <a:xfrm>
            <a:off x="3762574" y="4984713"/>
            <a:ext cx="969962" cy="1389063"/>
          </a:xfrm>
          <a:prstGeom prst="rect">
            <a:avLst/>
          </a:prstGeom>
          <a:noFill/>
          <a:ln w="9525">
            <a:noFill/>
            <a:miter lim="800000"/>
            <a:headEnd/>
            <a:tailEnd/>
          </a:ln>
        </p:spPr>
      </p:pic>
      <p:sp>
        <p:nvSpPr>
          <p:cNvPr id="18435" name="Rectangle 3"/>
          <p:cNvSpPr>
            <a:spLocks noGrp="1" noChangeArrowheads="1"/>
          </p:cNvSpPr>
          <p:nvPr>
            <p:ph type="title"/>
          </p:nvPr>
        </p:nvSpPr>
        <p:spPr bwMode="auto">
          <a:xfrm>
            <a:off x="0" y="17463"/>
            <a:ext cx="10693400" cy="720725"/>
          </a:xfrm>
          <a:noFill/>
          <a:ln>
            <a:miter lim="800000"/>
            <a:headEnd/>
            <a:tailEnd/>
          </a:ln>
        </p:spPr>
        <p:txBody>
          <a:bodyPr vert="horz" numCol="1" compatLnSpc="1">
            <a:prstTxWarp prst="textNoShape">
              <a:avLst/>
            </a:prstTxWarp>
          </a:bodyPr>
          <a:lstStyle/>
          <a:p>
            <a:pPr eaLnBrk="1" hangingPunct="1"/>
            <a:r>
              <a:rPr lang="ja-JP" altLang="en-US" sz="4100" smtClean="0"/>
              <a:t>定常流量法</a:t>
            </a:r>
            <a:r>
              <a:rPr lang="zh-TW" altLang="en-US" sz="4100" smtClean="0"/>
              <a:t>（</a:t>
            </a:r>
            <a:r>
              <a:rPr lang="ja-JP" altLang="en-US" sz="4100" smtClean="0"/>
              <a:t>４</a:t>
            </a:r>
            <a:r>
              <a:rPr lang="zh-TW" altLang="en-US" sz="4100" smtClean="0"/>
              <a:t>）</a:t>
            </a:r>
            <a:endParaRPr lang="ja-JP" altLang="en-US" sz="4100" smtClean="0"/>
          </a:p>
        </p:txBody>
      </p:sp>
      <p:pic>
        <p:nvPicPr>
          <p:cNvPr id="18436" name="Picture 26"/>
          <p:cNvPicPr>
            <a:picLocks noChangeAspect="1" noChangeArrowheads="1"/>
          </p:cNvPicPr>
          <p:nvPr/>
        </p:nvPicPr>
        <p:blipFill>
          <a:blip r:embed="rId4"/>
          <a:srcRect l="37096" t="14626" r="20091" b="2556"/>
          <a:stretch>
            <a:fillRect/>
          </a:stretch>
        </p:blipFill>
        <p:spPr bwMode="auto">
          <a:xfrm>
            <a:off x="5085134" y="1062657"/>
            <a:ext cx="5518150" cy="6102350"/>
          </a:xfrm>
          <a:prstGeom prst="rect">
            <a:avLst/>
          </a:prstGeom>
          <a:noFill/>
          <a:ln w="9525">
            <a:noFill/>
            <a:miter lim="800000"/>
            <a:headEnd/>
            <a:tailEnd/>
          </a:ln>
        </p:spPr>
      </p:pic>
      <p:sp>
        <p:nvSpPr>
          <p:cNvPr id="11272" name="Text Box 29"/>
          <p:cNvSpPr txBox="1">
            <a:spLocks noChangeArrowheads="1"/>
          </p:cNvSpPr>
          <p:nvPr/>
        </p:nvSpPr>
        <p:spPr bwMode="auto">
          <a:xfrm>
            <a:off x="162124" y="4446551"/>
            <a:ext cx="4603750" cy="382587"/>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defRPr sz="1800">
                <a:solidFill>
                  <a:prstClr val="white"/>
                </a:solidFill>
                <a:latin typeface="HGP創英角ｺﾞｼｯｸUB" pitchFamily="50" charset="-128"/>
                <a:ea typeface="HGP創英角ｺﾞｼｯｸUB" pitchFamily="50" charset="-128"/>
              </a:defRPr>
            </a:lvl1pPr>
            <a:lvl2pPr>
              <a:defRPr>
                <a:solidFill>
                  <a:schemeClr val="lt1"/>
                </a:solidFill>
                <a:latin typeface="+mn-lt"/>
                <a:ea typeface="+mn-ea"/>
              </a:defRPr>
            </a:lvl2pPr>
            <a:lvl3pPr>
              <a:defRPr>
                <a:solidFill>
                  <a:schemeClr val="lt1"/>
                </a:solidFill>
                <a:latin typeface="+mn-lt"/>
                <a:ea typeface="+mn-ea"/>
              </a:defRPr>
            </a:lvl3pPr>
            <a:lvl4pPr>
              <a:defRPr>
                <a:solidFill>
                  <a:schemeClr val="lt1"/>
                </a:solidFill>
                <a:latin typeface="+mn-lt"/>
                <a:ea typeface="+mn-ea"/>
              </a:defRPr>
            </a:lvl4pPr>
            <a:lvl5pPr>
              <a:defRPr>
                <a:solidFill>
                  <a:schemeClr val="lt1"/>
                </a:solidFill>
                <a:latin typeface="+mn-lt"/>
                <a:ea typeface="+mn-ea"/>
              </a:defRPr>
            </a:lvl5pPr>
            <a:lvl6pPr>
              <a:defRPr>
                <a:solidFill>
                  <a:schemeClr val="lt1"/>
                </a:solidFill>
                <a:latin typeface="+mn-lt"/>
                <a:ea typeface="+mn-ea"/>
              </a:defRPr>
            </a:lvl6pPr>
            <a:lvl7pPr>
              <a:defRPr>
                <a:solidFill>
                  <a:schemeClr val="lt1"/>
                </a:solidFill>
                <a:latin typeface="+mn-lt"/>
                <a:ea typeface="+mn-ea"/>
              </a:defRPr>
            </a:lvl7pPr>
            <a:lvl8pPr>
              <a:defRPr>
                <a:solidFill>
                  <a:schemeClr val="lt1"/>
                </a:solidFill>
                <a:latin typeface="+mn-lt"/>
                <a:ea typeface="+mn-ea"/>
              </a:defRPr>
            </a:lvl8pPr>
            <a:lvl9pPr>
              <a:defRPr>
                <a:solidFill>
                  <a:schemeClr val="lt1"/>
                </a:solidFill>
                <a:latin typeface="+mn-lt"/>
                <a:ea typeface="+mn-ea"/>
              </a:defRPr>
            </a:lvl9pPr>
          </a:lstStyle>
          <a:p>
            <a:pPr>
              <a:defRPr/>
            </a:pPr>
            <a:r>
              <a:rPr lang="en-US" altLang="ja-JP" dirty="0" smtClean="0"/>
              <a:t>③</a:t>
            </a:r>
            <a:r>
              <a:rPr lang="ja-JP" altLang="en-US" dirty="0" smtClean="0"/>
              <a:t>排水横枝管の管径を決定する。</a:t>
            </a:r>
          </a:p>
        </p:txBody>
      </p:sp>
      <p:pic>
        <p:nvPicPr>
          <p:cNvPr id="18440" name="Picture 32"/>
          <p:cNvPicPr>
            <a:picLocks noChangeAspect="1" noChangeArrowheads="1"/>
          </p:cNvPicPr>
          <p:nvPr/>
        </p:nvPicPr>
        <p:blipFill>
          <a:blip r:embed="rId5"/>
          <a:srcRect l="70676" t="76691" r="13760" b="15741"/>
          <a:stretch>
            <a:fillRect/>
          </a:stretch>
        </p:blipFill>
        <p:spPr bwMode="auto">
          <a:xfrm>
            <a:off x="2290961" y="6207088"/>
            <a:ext cx="1296988" cy="131763"/>
          </a:xfrm>
          <a:prstGeom prst="rect">
            <a:avLst/>
          </a:prstGeom>
          <a:noFill/>
          <a:ln w="9525">
            <a:noFill/>
            <a:miter lim="800000"/>
            <a:headEnd/>
            <a:tailEnd/>
          </a:ln>
        </p:spPr>
      </p:pic>
      <p:sp>
        <p:nvSpPr>
          <p:cNvPr id="18447" name="Rectangle 47"/>
          <p:cNvSpPr>
            <a:spLocks noChangeArrowheads="1"/>
          </p:cNvSpPr>
          <p:nvPr/>
        </p:nvSpPr>
        <p:spPr bwMode="auto">
          <a:xfrm>
            <a:off x="5496296" y="1095995"/>
            <a:ext cx="1347788" cy="115887"/>
          </a:xfrm>
          <a:prstGeom prst="rect">
            <a:avLst/>
          </a:prstGeom>
          <a:noFill/>
          <a:ln w="19050">
            <a:solidFill>
              <a:srgbClr val="FF0000"/>
            </a:solidFill>
            <a:miter lim="800000"/>
            <a:headEnd/>
            <a:tailEnd/>
          </a:ln>
        </p:spPr>
        <p:txBody>
          <a:bodyPr wrap="none" lIns="104306" tIns="52153" rIns="104306" bIns="52153" anchor="ctr"/>
          <a:lstStyle/>
          <a:p>
            <a:endParaRPr lang="ja-JP" altLang="en-US"/>
          </a:p>
        </p:txBody>
      </p:sp>
      <p:sp>
        <p:nvSpPr>
          <p:cNvPr id="18448" name="Rectangle 49"/>
          <p:cNvSpPr>
            <a:spLocks noChangeArrowheads="1"/>
          </p:cNvSpPr>
          <p:nvPr/>
        </p:nvSpPr>
        <p:spPr bwMode="auto">
          <a:xfrm>
            <a:off x="5843959" y="1388095"/>
            <a:ext cx="257175" cy="120650"/>
          </a:xfrm>
          <a:prstGeom prst="rect">
            <a:avLst/>
          </a:prstGeom>
          <a:noFill/>
          <a:ln w="19050">
            <a:solidFill>
              <a:srgbClr val="FF0000"/>
            </a:solidFill>
            <a:miter lim="800000"/>
            <a:headEnd/>
            <a:tailEnd/>
          </a:ln>
        </p:spPr>
        <p:txBody>
          <a:bodyPr wrap="none" lIns="104306" tIns="52153" rIns="104306" bIns="52153" anchor="ctr"/>
          <a:lstStyle/>
          <a:p>
            <a:endParaRPr lang="ja-JP" altLang="en-US"/>
          </a:p>
        </p:txBody>
      </p:sp>
      <p:sp>
        <p:nvSpPr>
          <p:cNvPr id="18449" name="Text Box 50"/>
          <p:cNvSpPr txBox="1">
            <a:spLocks noChangeArrowheads="1"/>
          </p:cNvSpPr>
          <p:nvPr/>
        </p:nvSpPr>
        <p:spPr bwMode="auto">
          <a:xfrm>
            <a:off x="201811" y="7069401"/>
            <a:ext cx="4451483" cy="382324"/>
          </a:xfrm>
          <a:prstGeom prst="rect">
            <a:avLst/>
          </a:prstGeom>
          <a:solidFill>
            <a:srgbClr val="0080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ctr">
              <a:defRPr sz="1800">
                <a:solidFill>
                  <a:srgbClr val="FF9900"/>
                </a:solidFill>
                <a:latin typeface="HGP創英角ｺﾞｼｯｸUB" pitchFamily="50" charset="-128"/>
                <a:ea typeface="HGP創英角ｺﾞｼｯｸUB" pitchFamily="50" charset="-128"/>
              </a:defRPr>
            </a:lvl1pPr>
            <a:lvl2pPr>
              <a:defRPr>
                <a:solidFill>
                  <a:schemeClr val="lt1"/>
                </a:solidFill>
                <a:latin typeface="+mn-lt"/>
                <a:ea typeface="+mn-ea"/>
              </a:defRPr>
            </a:lvl2pPr>
            <a:lvl3pPr>
              <a:defRPr>
                <a:solidFill>
                  <a:schemeClr val="lt1"/>
                </a:solidFill>
                <a:latin typeface="+mn-lt"/>
                <a:ea typeface="+mn-ea"/>
              </a:defRPr>
            </a:lvl3pPr>
            <a:lvl4pPr>
              <a:defRPr>
                <a:solidFill>
                  <a:schemeClr val="lt1"/>
                </a:solidFill>
                <a:latin typeface="+mn-lt"/>
                <a:ea typeface="+mn-ea"/>
              </a:defRPr>
            </a:lvl4pPr>
            <a:lvl5pPr>
              <a:defRPr>
                <a:solidFill>
                  <a:schemeClr val="lt1"/>
                </a:solidFill>
                <a:latin typeface="+mn-lt"/>
                <a:ea typeface="+mn-ea"/>
              </a:defRPr>
            </a:lvl5pPr>
            <a:lvl6pPr>
              <a:defRPr>
                <a:solidFill>
                  <a:schemeClr val="lt1"/>
                </a:solidFill>
                <a:latin typeface="+mn-lt"/>
                <a:ea typeface="+mn-ea"/>
              </a:defRPr>
            </a:lvl6pPr>
            <a:lvl7pPr>
              <a:defRPr>
                <a:solidFill>
                  <a:schemeClr val="lt1"/>
                </a:solidFill>
                <a:latin typeface="+mn-lt"/>
                <a:ea typeface="+mn-ea"/>
              </a:defRPr>
            </a:lvl7pPr>
            <a:lvl8pPr>
              <a:defRPr>
                <a:solidFill>
                  <a:schemeClr val="lt1"/>
                </a:solidFill>
                <a:latin typeface="+mn-lt"/>
                <a:ea typeface="+mn-ea"/>
              </a:defRPr>
            </a:lvl8pPr>
            <a:lvl9pPr>
              <a:defRPr>
                <a:solidFill>
                  <a:schemeClr val="lt1"/>
                </a:solidFill>
                <a:latin typeface="+mn-lt"/>
                <a:ea typeface="+mn-ea"/>
              </a:defRPr>
            </a:lvl9pPr>
          </a:lstStyle>
          <a:p>
            <a:r>
              <a:rPr lang="ja-JP" altLang="en-US"/>
              <a:t>表より排水横枝管の管径は</a:t>
            </a:r>
            <a:r>
              <a:rPr lang="en-US" altLang="ja-JP"/>
              <a:t>100mm</a:t>
            </a:r>
            <a:r>
              <a:rPr lang="ja-JP" altLang="en-US"/>
              <a:t>とする。</a:t>
            </a:r>
          </a:p>
        </p:txBody>
      </p:sp>
      <p:grpSp>
        <p:nvGrpSpPr>
          <p:cNvPr id="3" name="グループ化 2"/>
          <p:cNvGrpSpPr/>
          <p:nvPr/>
        </p:nvGrpSpPr>
        <p:grpSpPr>
          <a:xfrm>
            <a:off x="3963103" y="6140955"/>
            <a:ext cx="4120818" cy="952044"/>
            <a:chOff x="3963103" y="6140955"/>
            <a:chExt cx="4120818" cy="952044"/>
          </a:xfrm>
        </p:grpSpPr>
        <p:sp>
          <p:nvSpPr>
            <p:cNvPr id="18441" name="Rectangle 33"/>
            <p:cNvSpPr>
              <a:spLocks noChangeArrowheads="1"/>
            </p:cNvSpPr>
            <p:nvPr/>
          </p:nvSpPr>
          <p:spPr bwMode="auto">
            <a:xfrm>
              <a:off x="3963103" y="6140955"/>
              <a:ext cx="531813" cy="234950"/>
            </a:xfrm>
            <a:prstGeom prst="rect">
              <a:avLst/>
            </a:prstGeom>
            <a:noFill/>
            <a:ln w="28575">
              <a:solidFill>
                <a:srgbClr val="FF0000"/>
              </a:solidFill>
              <a:miter lim="800000"/>
              <a:headEnd/>
              <a:tailEnd/>
            </a:ln>
          </p:spPr>
          <p:txBody>
            <a:bodyPr wrap="none" lIns="104306" tIns="52153" rIns="104306" bIns="52153" anchor="ctr"/>
            <a:lstStyle/>
            <a:p>
              <a:endParaRPr lang="ja-JP" altLang="en-US"/>
            </a:p>
          </p:txBody>
        </p:sp>
        <p:sp>
          <p:nvSpPr>
            <p:cNvPr id="18444" name="Text Box 41"/>
            <p:cNvSpPr txBox="1">
              <a:spLocks noChangeArrowheads="1"/>
            </p:cNvSpPr>
            <p:nvPr/>
          </p:nvSpPr>
          <p:spPr bwMode="auto">
            <a:xfrm>
              <a:off x="7382246" y="6772324"/>
              <a:ext cx="701675" cy="320675"/>
            </a:xfrm>
            <a:prstGeom prst="rect">
              <a:avLst/>
            </a:prstGeom>
            <a:solidFill>
              <a:schemeClr val="bg1">
                <a:lumMod val="95000"/>
              </a:schemeClr>
            </a:solidFill>
            <a:ln w="9525">
              <a:noFill/>
              <a:miter lim="800000"/>
              <a:headEnd/>
              <a:tailEnd/>
            </a:ln>
          </p:spPr>
          <p:txBody>
            <a:bodyPr wrap="none" lIns="104306" tIns="52153" rIns="104306" bIns="52153">
              <a:spAutoFit/>
            </a:bodyPr>
            <a:lstStyle/>
            <a:p>
              <a:r>
                <a:rPr lang="en-US" altLang="ja-JP" sz="1400">
                  <a:solidFill>
                    <a:srgbClr val="FF0000"/>
                  </a:solidFill>
                  <a:latin typeface="HGP創英角ｺﾞｼｯｸUB" pitchFamily="50" charset="-128"/>
                  <a:ea typeface="HGP創英角ｺﾞｼｯｸUB" pitchFamily="50" charset="-128"/>
                </a:rPr>
                <a:t>0.306</a:t>
              </a:r>
            </a:p>
          </p:txBody>
        </p:sp>
        <p:sp>
          <p:nvSpPr>
            <p:cNvPr id="18456" name="フリーフォーム 1"/>
            <p:cNvSpPr>
              <a:spLocks/>
            </p:cNvSpPr>
            <p:nvPr/>
          </p:nvSpPr>
          <p:spPr bwMode="auto">
            <a:xfrm>
              <a:off x="4476473" y="6481184"/>
              <a:ext cx="2885677" cy="400087"/>
            </a:xfrm>
            <a:custGeom>
              <a:avLst/>
              <a:gdLst>
                <a:gd name="T0" fmla="*/ 0 w 2677886"/>
                <a:gd name="T1" fmla="*/ 0 h 772886"/>
                <a:gd name="T2" fmla="*/ 773212 w 2677886"/>
                <a:gd name="T3" fmla="*/ 774021 h 772886"/>
                <a:gd name="T4" fmla="*/ 2679017 w 2677886"/>
                <a:gd name="T5" fmla="*/ 774021 h 772886"/>
                <a:gd name="T6" fmla="*/ 0 60000 65536"/>
                <a:gd name="T7" fmla="*/ 0 60000 65536"/>
                <a:gd name="T8" fmla="*/ 0 60000 65536"/>
                <a:gd name="T9" fmla="*/ 0 w 2677886"/>
                <a:gd name="T10" fmla="*/ 0 h 772886"/>
                <a:gd name="T11" fmla="*/ 2677886 w 2677886"/>
                <a:gd name="T12" fmla="*/ 772886 h 772886"/>
              </a:gdLst>
              <a:ahLst/>
              <a:cxnLst>
                <a:cxn ang="T6">
                  <a:pos x="T0" y="T1"/>
                </a:cxn>
                <a:cxn ang="T7">
                  <a:pos x="T2" y="T3"/>
                </a:cxn>
                <a:cxn ang="T8">
                  <a:pos x="T4" y="T5"/>
                </a:cxn>
              </a:cxnLst>
              <a:rect l="T9" t="T10" r="T11" b="T12"/>
              <a:pathLst>
                <a:path w="2677886" h="772886">
                  <a:moveTo>
                    <a:pt x="0" y="0"/>
                  </a:moveTo>
                  <a:lnTo>
                    <a:pt x="772886" y="772886"/>
                  </a:lnTo>
                  <a:lnTo>
                    <a:pt x="2677886" y="772886"/>
                  </a:lnTo>
                </a:path>
              </a:pathLst>
            </a:custGeom>
            <a:noFill/>
            <a:ln w="19050">
              <a:solidFill>
                <a:srgbClr val="008000"/>
              </a:solidFill>
              <a:round/>
              <a:headEnd type="none" w="med" len="med"/>
              <a:tailEnd type="triangle" w="med" len="med"/>
            </a:ln>
          </p:spPr>
          <p:txBody>
            <a:bodyPr anchor="ctr"/>
            <a:lstStyle/>
            <a:p>
              <a:endParaRPr lang="ja-JP" altLang="en-US"/>
            </a:p>
          </p:txBody>
        </p:sp>
      </p:grpSp>
      <p:sp>
        <p:nvSpPr>
          <p:cNvPr id="35" name="スライド番号プレースホルダー 1"/>
          <p:cNvSpPr>
            <a:spLocks noGrp="1"/>
          </p:cNvSpPr>
          <p:nvPr>
            <p:ph type="sldNum" sz="quarter" idx="10"/>
          </p:nvPr>
        </p:nvSpPr>
        <p:spPr/>
        <p:txBody>
          <a:bodyPr/>
          <a:lstStyle/>
          <a:p>
            <a:pPr>
              <a:defRPr/>
            </a:pPr>
            <a:fld id="{B5832E04-38E0-44D1-B752-8F63B9A4BD34}" type="slidenum">
              <a:rPr lang="en-US" altLang="ja-JP"/>
              <a:pPr>
                <a:defRPr/>
              </a:pPr>
              <a:t>13</a:t>
            </a:fld>
            <a:endParaRPr lang="en-US" dirty="0"/>
          </a:p>
        </p:txBody>
      </p:sp>
      <p:sp>
        <p:nvSpPr>
          <p:cNvPr id="18461" name="Text Box 43"/>
          <p:cNvSpPr txBox="1">
            <a:spLocks noChangeArrowheads="1"/>
          </p:cNvSpPr>
          <p:nvPr/>
        </p:nvSpPr>
        <p:spPr bwMode="auto">
          <a:xfrm>
            <a:off x="5017162" y="7377938"/>
            <a:ext cx="5686419" cy="169277"/>
          </a:xfrm>
          <a:prstGeom prst="rect">
            <a:avLst/>
          </a:prstGeom>
          <a:ln w="6350">
            <a:solidFill>
              <a:srgbClr val="C00000"/>
            </a:solidFill>
          </a:ln>
        </p:spPr>
        <p:style>
          <a:lnRef idx="2">
            <a:schemeClr val="accent5"/>
          </a:lnRef>
          <a:fillRef idx="1">
            <a:schemeClr val="lt1"/>
          </a:fillRef>
          <a:effectRef idx="0">
            <a:schemeClr val="accent5"/>
          </a:effectRef>
          <a:fontRef idx="minor">
            <a:schemeClr val="dk1"/>
          </a:fontRef>
        </p:style>
        <p:txBody>
          <a:bodyPr wrap="none" lIns="36000" tIns="0" rIns="36000" bIns="0" rtlCol="0" anchor="ctr" anchorCtr="0">
            <a:spAutoFit/>
          </a:bodyPr>
          <a:lstStyle>
            <a:defPPr>
              <a:defRPr lang="en-US"/>
            </a:defPPr>
            <a:lvl1pPr algn="r">
              <a:defRPr sz="1100">
                <a:solidFill>
                  <a:srgbClr val="C00000"/>
                </a:solidFill>
                <a:latin typeface="+mn-lt"/>
                <a:ea typeface="+mn-ea"/>
              </a:defRPr>
            </a:lvl1pPr>
            <a:lvl2pPr>
              <a:defRPr>
                <a:solidFill>
                  <a:schemeClr val="dk1"/>
                </a:solidFill>
                <a:latin typeface="+mn-lt"/>
                <a:ea typeface="+mn-ea"/>
              </a:defRPr>
            </a:lvl2pPr>
            <a:lvl3pPr>
              <a:defRPr>
                <a:solidFill>
                  <a:schemeClr val="dk1"/>
                </a:solidFill>
                <a:latin typeface="+mn-lt"/>
                <a:ea typeface="+mn-ea"/>
              </a:defRPr>
            </a:lvl3pPr>
            <a:lvl4pPr>
              <a:defRPr>
                <a:solidFill>
                  <a:schemeClr val="dk1"/>
                </a:solidFill>
                <a:latin typeface="+mn-lt"/>
                <a:ea typeface="+mn-ea"/>
              </a:defRPr>
            </a:lvl4pPr>
            <a:lvl5pPr>
              <a:defRPr>
                <a:solidFill>
                  <a:schemeClr val="dk1"/>
                </a:solidFill>
                <a:latin typeface="+mn-lt"/>
                <a:ea typeface="+mn-ea"/>
              </a:defRPr>
            </a:lvl5pPr>
            <a:lvl6pPr>
              <a:defRPr>
                <a:solidFill>
                  <a:schemeClr val="dk1"/>
                </a:solidFill>
                <a:latin typeface="+mn-lt"/>
                <a:ea typeface="+mn-ea"/>
              </a:defRPr>
            </a:lvl6pPr>
            <a:lvl7pPr>
              <a:defRPr>
                <a:solidFill>
                  <a:schemeClr val="dk1"/>
                </a:solidFill>
                <a:latin typeface="+mn-lt"/>
                <a:ea typeface="+mn-ea"/>
              </a:defRPr>
            </a:lvl7pPr>
            <a:lvl8pPr>
              <a:defRPr>
                <a:solidFill>
                  <a:schemeClr val="dk1"/>
                </a:solidFill>
                <a:latin typeface="+mn-lt"/>
                <a:ea typeface="+mn-ea"/>
              </a:defRPr>
            </a:lvl8pPr>
            <a:lvl9pPr>
              <a:defRPr>
                <a:solidFill>
                  <a:schemeClr val="dk1"/>
                </a:solidFill>
                <a:latin typeface="+mn-lt"/>
                <a:ea typeface="+mn-ea"/>
              </a:defRPr>
            </a:lvl9pPr>
          </a:lstStyle>
          <a:p>
            <a:r>
              <a:rPr lang="ja-JP" altLang="en-US"/>
              <a:t>空気調和・衛生工学便覧　第</a:t>
            </a:r>
            <a:r>
              <a:rPr lang="en-US" altLang="ja-JP"/>
              <a:t>13</a:t>
            </a:r>
            <a:r>
              <a:rPr lang="ja-JP" altLang="en-US"/>
              <a:t>版　第</a:t>
            </a:r>
            <a:r>
              <a:rPr lang="en-US" altLang="ja-JP"/>
              <a:t>6</a:t>
            </a:r>
            <a:r>
              <a:rPr lang="ja-JP" altLang="en-US"/>
              <a:t>編　給排水衛生設備設計　第</a:t>
            </a:r>
            <a:r>
              <a:rPr lang="en-US" altLang="ja-JP"/>
              <a:t>7</a:t>
            </a:r>
            <a:r>
              <a:rPr lang="ja-JP" altLang="en-US"/>
              <a:t>章　排水通気設備　</a:t>
            </a:r>
            <a:r>
              <a:rPr lang="en-US" altLang="ja-JP"/>
              <a:t>P.219</a:t>
            </a:r>
          </a:p>
        </p:txBody>
      </p:sp>
      <p:pic>
        <p:nvPicPr>
          <p:cNvPr id="29" name="Picture 4" descr="\\FILESERVER01\ib01\nagasawa_BU070208\aa-別室\120325_空衛学会作成用\ai\4-2-4_kankei\4-2-4_kankei-p4.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2124" y="900311"/>
            <a:ext cx="3886208" cy="3313792"/>
          </a:xfrm>
          <a:prstGeom prst="rect">
            <a:avLst/>
          </a:prstGeom>
          <a:noFill/>
          <a:ln w="28575">
            <a:solidFill>
              <a:schemeClr val="bg1">
                <a:lumMod val="85000"/>
              </a:schemeClr>
            </a:solidFill>
          </a:ln>
          <a:extLst>
            <a:ext uri="{909E8E84-426E-40DD-AFC4-6F175D3DCCD1}">
              <a14:hiddenFill xmlns:a14="http://schemas.microsoft.com/office/drawing/2010/main">
                <a:solidFill>
                  <a:srgbClr val="FFFFFF"/>
                </a:solidFill>
              </a14:hiddenFill>
            </a:ext>
          </a:extLst>
        </p:spPr>
      </p:pic>
      <p:sp>
        <p:nvSpPr>
          <p:cNvPr id="30" name="Rectangle 7"/>
          <p:cNvSpPr>
            <a:spLocks noChangeArrowheads="1"/>
          </p:cNvSpPr>
          <p:nvPr/>
        </p:nvSpPr>
        <p:spPr bwMode="auto">
          <a:xfrm>
            <a:off x="1458268" y="1946275"/>
            <a:ext cx="2232248" cy="274637"/>
          </a:xfrm>
          <a:prstGeom prst="rect">
            <a:avLst/>
          </a:prstGeom>
          <a:solidFill>
            <a:srgbClr val="FF0000">
              <a:alpha val="40000"/>
            </a:srgbClr>
          </a:solidFill>
          <a:ln w="9525">
            <a:noFill/>
            <a:miter lim="800000"/>
            <a:headEnd/>
            <a:tailEnd/>
          </a:ln>
        </p:spPr>
        <p:txBody>
          <a:bodyPr wrap="none" lIns="104306" tIns="52153" rIns="104306" bIns="52153" anchor="ctr"/>
          <a:lstStyle/>
          <a:p>
            <a:endParaRPr lang="ja-JP" altLang="en-US">
              <a:latin typeface="Arial Unicode MS"/>
            </a:endParaRPr>
          </a:p>
        </p:txBody>
      </p:sp>
      <p:sp>
        <p:nvSpPr>
          <p:cNvPr id="31" name="Rectangle 7"/>
          <p:cNvSpPr>
            <a:spLocks noChangeArrowheads="1"/>
          </p:cNvSpPr>
          <p:nvPr/>
        </p:nvSpPr>
        <p:spPr bwMode="auto">
          <a:xfrm>
            <a:off x="1458268" y="2691765"/>
            <a:ext cx="2232248" cy="274637"/>
          </a:xfrm>
          <a:prstGeom prst="rect">
            <a:avLst/>
          </a:prstGeom>
          <a:solidFill>
            <a:srgbClr val="FF0000">
              <a:alpha val="40000"/>
            </a:srgbClr>
          </a:solidFill>
          <a:ln w="9525">
            <a:noFill/>
            <a:miter lim="800000"/>
            <a:headEnd/>
            <a:tailEnd/>
          </a:ln>
        </p:spPr>
        <p:txBody>
          <a:bodyPr wrap="none" lIns="104306" tIns="52153" rIns="104306" bIns="52153" anchor="ctr"/>
          <a:lstStyle/>
          <a:p>
            <a:endParaRPr lang="ja-JP" altLang="en-US">
              <a:latin typeface="Arial Unicode MS"/>
            </a:endParaRPr>
          </a:p>
        </p:txBody>
      </p:sp>
      <p:sp>
        <p:nvSpPr>
          <p:cNvPr id="32" name="Rectangle 7"/>
          <p:cNvSpPr>
            <a:spLocks noChangeArrowheads="1"/>
          </p:cNvSpPr>
          <p:nvPr/>
        </p:nvSpPr>
        <p:spPr bwMode="auto">
          <a:xfrm>
            <a:off x="1458268" y="3471083"/>
            <a:ext cx="2232248" cy="274637"/>
          </a:xfrm>
          <a:prstGeom prst="rect">
            <a:avLst/>
          </a:prstGeom>
          <a:solidFill>
            <a:srgbClr val="FF0000">
              <a:alpha val="40000"/>
            </a:srgbClr>
          </a:solidFill>
          <a:ln w="9525">
            <a:noFill/>
            <a:miter lim="800000"/>
            <a:headEnd/>
            <a:tailEnd/>
          </a:ln>
        </p:spPr>
        <p:txBody>
          <a:bodyPr wrap="none" lIns="104306" tIns="52153" rIns="104306" bIns="52153" anchor="ctr"/>
          <a:lstStyle/>
          <a:p>
            <a:endParaRPr lang="ja-JP" altLang="en-US">
              <a:latin typeface="Arial Unicode MS"/>
            </a:endParaRPr>
          </a:p>
        </p:txBody>
      </p:sp>
      <p:grpSp>
        <p:nvGrpSpPr>
          <p:cNvPr id="7" name="グループ化 6"/>
          <p:cNvGrpSpPr/>
          <p:nvPr/>
        </p:nvGrpSpPr>
        <p:grpSpPr>
          <a:xfrm>
            <a:off x="4415209" y="1731764"/>
            <a:ext cx="3419512" cy="4974456"/>
            <a:chOff x="4415209" y="1731764"/>
            <a:chExt cx="3419512" cy="4974456"/>
          </a:xfrm>
        </p:grpSpPr>
        <p:grpSp>
          <p:nvGrpSpPr>
            <p:cNvPr id="4" name="グループ化 3"/>
            <p:cNvGrpSpPr/>
            <p:nvPr/>
          </p:nvGrpSpPr>
          <p:grpSpPr>
            <a:xfrm>
              <a:off x="4415209" y="1731764"/>
              <a:ext cx="3321050" cy="4974456"/>
              <a:chOff x="4415209" y="1731764"/>
              <a:chExt cx="3321050" cy="4974456"/>
            </a:xfrm>
          </p:grpSpPr>
          <p:sp>
            <p:nvSpPr>
              <p:cNvPr id="18443" name="Line 40"/>
              <p:cNvSpPr>
                <a:spLocks noChangeShapeType="1"/>
              </p:cNvSpPr>
              <p:nvPr/>
            </p:nvSpPr>
            <p:spPr bwMode="auto">
              <a:xfrm flipV="1">
                <a:off x="7717246" y="2159620"/>
                <a:ext cx="0" cy="4546600"/>
              </a:xfrm>
              <a:prstGeom prst="line">
                <a:avLst/>
              </a:prstGeom>
              <a:noFill/>
              <a:ln w="28575">
                <a:solidFill>
                  <a:srgbClr val="FF0000"/>
                </a:solidFill>
                <a:round/>
                <a:headEnd/>
                <a:tailEnd type="triangle" w="med" len="med"/>
              </a:ln>
            </p:spPr>
            <p:txBody>
              <a:bodyPr lIns="104306" tIns="52153" rIns="104306" bIns="52153"/>
              <a:lstStyle/>
              <a:p>
                <a:endParaRPr lang="ja-JP" altLang="en-US"/>
              </a:p>
            </p:txBody>
          </p:sp>
          <p:sp>
            <p:nvSpPr>
              <p:cNvPr id="18445" name="Line 42"/>
              <p:cNvSpPr>
                <a:spLocks noChangeShapeType="1"/>
              </p:cNvSpPr>
              <p:nvPr/>
            </p:nvSpPr>
            <p:spPr bwMode="auto">
              <a:xfrm flipH="1">
                <a:off x="5978896" y="2207731"/>
                <a:ext cx="1757363" cy="0"/>
              </a:xfrm>
              <a:prstGeom prst="line">
                <a:avLst/>
              </a:prstGeom>
              <a:noFill/>
              <a:ln w="28575">
                <a:solidFill>
                  <a:srgbClr val="FF0000"/>
                </a:solidFill>
                <a:round/>
                <a:headEnd/>
                <a:tailEnd type="triangle" w="med" len="med"/>
              </a:ln>
            </p:spPr>
            <p:txBody>
              <a:bodyPr lIns="104306" tIns="52153" rIns="104306" bIns="52153"/>
              <a:lstStyle/>
              <a:p>
                <a:endParaRPr lang="ja-JP" altLang="en-US"/>
              </a:p>
            </p:txBody>
          </p:sp>
          <p:sp>
            <p:nvSpPr>
              <p:cNvPr id="18446" name="Rectangle 46"/>
              <p:cNvSpPr>
                <a:spLocks noChangeArrowheads="1"/>
              </p:cNvSpPr>
              <p:nvPr/>
            </p:nvSpPr>
            <p:spPr bwMode="auto">
              <a:xfrm>
                <a:off x="5797921" y="1813545"/>
                <a:ext cx="150813" cy="455612"/>
              </a:xfrm>
              <a:prstGeom prst="rect">
                <a:avLst/>
              </a:prstGeom>
              <a:noFill/>
              <a:ln w="19050">
                <a:solidFill>
                  <a:srgbClr val="FF0000"/>
                </a:solidFill>
                <a:miter lim="800000"/>
                <a:headEnd/>
                <a:tailEnd/>
              </a:ln>
            </p:spPr>
            <p:txBody>
              <a:bodyPr wrap="none" lIns="104306" tIns="52153" rIns="104306" bIns="52153" anchor="ctr"/>
              <a:lstStyle/>
              <a:p>
                <a:endParaRPr lang="ja-JP" altLang="en-US"/>
              </a:p>
            </p:txBody>
          </p:sp>
          <p:sp>
            <p:nvSpPr>
              <p:cNvPr id="18450" name="Text Box 51"/>
              <p:cNvSpPr txBox="1">
                <a:spLocks noChangeArrowheads="1"/>
              </p:cNvSpPr>
              <p:nvPr/>
            </p:nvSpPr>
            <p:spPr bwMode="auto">
              <a:xfrm>
                <a:off x="4415209" y="1731764"/>
                <a:ext cx="1101725" cy="320675"/>
              </a:xfrm>
              <a:prstGeom prst="rect">
                <a:avLst/>
              </a:prstGeom>
              <a:solidFill>
                <a:schemeClr val="bg1">
                  <a:lumMod val="95000"/>
                </a:schemeClr>
              </a:solidFill>
              <a:ln w="9525">
                <a:noFill/>
                <a:miter lim="800000"/>
                <a:headEnd/>
                <a:tailEnd/>
              </a:ln>
            </p:spPr>
            <p:txBody>
              <a:bodyPr wrap="none" lIns="104306" tIns="52153" rIns="104306" bIns="52153">
                <a:spAutoFit/>
              </a:bodyPr>
              <a:lstStyle>
                <a:defPPr>
                  <a:defRPr lang="en-US"/>
                </a:defPPr>
                <a:lvl1pPr>
                  <a:defRPr sz="1400">
                    <a:solidFill>
                      <a:srgbClr val="FF0000"/>
                    </a:solidFill>
                    <a:latin typeface="HGP創英角ｺﾞｼｯｸUB" pitchFamily="50" charset="-128"/>
                    <a:ea typeface="HGP創英角ｺﾞｼｯｸUB" pitchFamily="50" charset="-128"/>
                  </a:defRPr>
                </a:lvl1pPr>
              </a:lstStyle>
              <a:p>
                <a:r>
                  <a:rPr lang="en-US" altLang="ja-JP"/>
                  <a:t>QL=2.8L/s</a:t>
                </a:r>
              </a:p>
            </p:txBody>
          </p:sp>
          <p:sp>
            <p:nvSpPr>
              <p:cNvPr id="18451" name="Text Box 53"/>
              <p:cNvSpPr txBox="1">
                <a:spLocks noChangeArrowheads="1"/>
              </p:cNvSpPr>
              <p:nvPr/>
            </p:nvSpPr>
            <p:spPr bwMode="auto">
              <a:xfrm>
                <a:off x="4415209" y="2113328"/>
                <a:ext cx="867880" cy="443879"/>
              </a:xfrm>
              <a:prstGeom prst="rect">
                <a:avLst/>
              </a:prstGeom>
              <a:solidFill>
                <a:schemeClr val="bg1">
                  <a:lumMod val="95000"/>
                </a:schemeClr>
              </a:solidFill>
              <a:ln w="9525">
                <a:noFill/>
                <a:miter lim="800000"/>
                <a:headEnd/>
                <a:tailEnd/>
              </a:ln>
            </p:spPr>
            <p:txBody>
              <a:bodyPr wrap="none" lIns="104306" tIns="52153" rIns="104306" bIns="52153">
                <a:spAutoFit/>
              </a:bodyPr>
              <a:lstStyle/>
              <a:p>
                <a:r>
                  <a:rPr lang="en-US" altLang="ja-JP" sz="1100">
                    <a:solidFill>
                      <a:srgbClr val="FF0000"/>
                    </a:solidFill>
                    <a:latin typeface="HGP創英角ｺﾞｼｯｸUB" pitchFamily="50" charset="-128"/>
                    <a:ea typeface="HGP創英角ｺﾞｼｯｸUB" pitchFamily="50" charset="-128"/>
                  </a:rPr>
                  <a:t>※</a:t>
                </a:r>
                <a:r>
                  <a:rPr lang="ja-JP" altLang="en-US" sz="1100">
                    <a:solidFill>
                      <a:srgbClr val="FF0000"/>
                    </a:solidFill>
                    <a:latin typeface="HGP創英角ｺﾞｼｯｸUB" pitchFamily="50" charset="-128"/>
                    <a:ea typeface="HGP創英角ｺﾞｼｯｸUB" pitchFamily="50" charset="-128"/>
                  </a:rPr>
                  <a:t>各階の</a:t>
                </a:r>
                <a:endParaRPr lang="en-US" altLang="ja-JP" sz="1100">
                  <a:solidFill>
                    <a:srgbClr val="FF0000"/>
                  </a:solidFill>
                  <a:latin typeface="HGP創英角ｺﾞｼｯｸUB" pitchFamily="50" charset="-128"/>
                  <a:ea typeface="HGP創英角ｺﾞｼｯｸUB" pitchFamily="50" charset="-128"/>
                </a:endParaRPr>
              </a:p>
              <a:p>
                <a:r>
                  <a:rPr lang="ja-JP" altLang="en-US" sz="1100">
                    <a:solidFill>
                      <a:srgbClr val="FF0000"/>
                    </a:solidFill>
                    <a:latin typeface="HGP創英角ｺﾞｼｯｸUB" pitchFamily="50" charset="-128"/>
                    <a:ea typeface="HGP創英角ｺﾞｼｯｸUB" pitchFamily="50" charset="-128"/>
                  </a:rPr>
                  <a:t>　負荷流量</a:t>
                </a:r>
              </a:p>
            </p:txBody>
          </p:sp>
          <p:sp>
            <p:nvSpPr>
              <p:cNvPr id="18455" name="Line 61"/>
              <p:cNvSpPr>
                <a:spLocks noChangeShapeType="1"/>
              </p:cNvSpPr>
              <p:nvPr/>
            </p:nvSpPr>
            <p:spPr bwMode="auto">
              <a:xfrm flipH="1">
                <a:off x="5545509" y="2224927"/>
                <a:ext cx="263525" cy="0"/>
              </a:xfrm>
              <a:prstGeom prst="line">
                <a:avLst/>
              </a:prstGeom>
              <a:noFill/>
              <a:ln w="28575">
                <a:solidFill>
                  <a:srgbClr val="FF0000"/>
                </a:solidFill>
                <a:round/>
                <a:headEnd/>
                <a:tailEnd type="triangle" w="med" len="med"/>
              </a:ln>
            </p:spPr>
            <p:txBody>
              <a:bodyPr lIns="104306" tIns="52153" rIns="104306" bIns="52153"/>
              <a:lstStyle/>
              <a:p>
                <a:endParaRPr lang="ja-JP" altLang="en-US"/>
              </a:p>
            </p:txBody>
          </p:sp>
        </p:grpSp>
        <p:sp>
          <p:nvSpPr>
            <p:cNvPr id="33" name="Oval 25"/>
            <p:cNvSpPr>
              <a:spLocks noChangeArrowheads="1"/>
            </p:cNvSpPr>
            <p:nvPr/>
          </p:nvSpPr>
          <p:spPr bwMode="auto">
            <a:xfrm>
              <a:off x="7599771" y="2092447"/>
              <a:ext cx="234950" cy="220663"/>
            </a:xfrm>
            <a:prstGeom prst="ellipse">
              <a:avLst/>
            </a:prstGeom>
            <a:solidFill>
              <a:srgbClr val="FF0000">
                <a:alpha val="40000"/>
              </a:srgbClr>
            </a:solidFill>
            <a:ln w="9525">
              <a:noFill/>
              <a:miter lim="800000"/>
              <a:headEnd/>
              <a:tailEnd/>
            </a:ln>
          </p:spPr>
          <p:txBody>
            <a:bodyPr wrap="none" lIns="104306" tIns="52153" rIns="104306" bIns="52153" anchor="ctr"/>
            <a:lstStyle/>
            <a:p>
              <a:endParaRPr lang="ja-JP" altLang="en-US"/>
            </a:p>
          </p:txBody>
        </p:sp>
      </p:grpSp>
      <p:grpSp>
        <p:nvGrpSpPr>
          <p:cNvPr id="6" name="グループ化 5"/>
          <p:cNvGrpSpPr/>
          <p:nvPr/>
        </p:nvGrpSpPr>
        <p:grpSpPr>
          <a:xfrm>
            <a:off x="738188" y="5596932"/>
            <a:ext cx="2502621" cy="1424581"/>
            <a:chOff x="738188" y="5596932"/>
            <a:chExt cx="2502621" cy="1424581"/>
          </a:xfrm>
        </p:grpSpPr>
        <p:grpSp>
          <p:nvGrpSpPr>
            <p:cNvPr id="2" name="グループ化 1"/>
            <p:cNvGrpSpPr/>
            <p:nvPr/>
          </p:nvGrpSpPr>
          <p:grpSpPr>
            <a:xfrm>
              <a:off x="738188" y="5596932"/>
              <a:ext cx="2502621" cy="1424581"/>
              <a:chOff x="738188" y="5596932"/>
              <a:chExt cx="2502621" cy="1424581"/>
            </a:xfrm>
          </p:grpSpPr>
          <p:sp>
            <p:nvSpPr>
              <p:cNvPr id="18442" name="Rectangle 34"/>
              <p:cNvSpPr>
                <a:spLocks noChangeArrowheads="1"/>
              </p:cNvSpPr>
              <p:nvPr/>
            </p:nvSpPr>
            <p:spPr bwMode="auto">
              <a:xfrm>
                <a:off x="2802659" y="5596932"/>
                <a:ext cx="438150" cy="551942"/>
              </a:xfrm>
              <a:prstGeom prst="rect">
                <a:avLst/>
              </a:prstGeom>
              <a:noFill/>
              <a:ln w="28575">
                <a:solidFill>
                  <a:srgbClr val="FF0000"/>
                </a:solidFill>
                <a:miter lim="800000"/>
                <a:headEnd/>
                <a:tailEnd/>
              </a:ln>
            </p:spPr>
            <p:txBody>
              <a:bodyPr wrap="none" lIns="104306" tIns="52153" rIns="104306" bIns="52153" anchor="ctr"/>
              <a:lstStyle/>
              <a:p>
                <a:endParaRPr lang="ja-JP" altLang="en-US"/>
              </a:p>
            </p:txBody>
          </p:sp>
          <p:sp>
            <p:nvSpPr>
              <p:cNvPr id="18454" name="Text Box 56"/>
              <p:cNvSpPr txBox="1">
                <a:spLocks noChangeArrowheads="1"/>
              </p:cNvSpPr>
              <p:nvPr/>
            </p:nvSpPr>
            <p:spPr bwMode="auto">
              <a:xfrm>
                <a:off x="738188" y="6700838"/>
                <a:ext cx="2187575" cy="320675"/>
              </a:xfrm>
              <a:prstGeom prst="rect">
                <a:avLst/>
              </a:prstGeom>
              <a:noFill/>
              <a:ln w="9525">
                <a:noFill/>
                <a:miter lim="800000"/>
                <a:headEnd/>
                <a:tailEnd/>
              </a:ln>
            </p:spPr>
            <p:txBody>
              <a:bodyPr wrap="none" lIns="104306" tIns="52153" rIns="104306" bIns="52153">
                <a:spAutoFit/>
              </a:bodyPr>
              <a:lstStyle/>
              <a:p>
                <a:r>
                  <a:rPr lang="ja-JP" altLang="en-US" sz="1400" b="1">
                    <a:solidFill>
                      <a:srgbClr val="FF0000"/>
                    </a:solidFill>
                    <a:latin typeface="Arial" charset="0"/>
                  </a:rPr>
                  <a:t>原則、最大値を採用する。</a:t>
                </a:r>
              </a:p>
            </p:txBody>
          </p:sp>
          <p:sp>
            <p:nvSpPr>
              <p:cNvPr id="18457" name="フリーフォーム 6"/>
              <p:cNvSpPr>
                <a:spLocks/>
              </p:cNvSpPr>
              <p:nvPr/>
            </p:nvSpPr>
            <p:spPr bwMode="auto">
              <a:xfrm>
                <a:off x="1540074" y="6057863"/>
                <a:ext cx="1219200" cy="674688"/>
              </a:xfrm>
              <a:custGeom>
                <a:avLst/>
                <a:gdLst>
                  <a:gd name="T0" fmla="*/ 0 w 1219200"/>
                  <a:gd name="T1" fmla="*/ 673780 h 674915"/>
                  <a:gd name="T2" fmla="*/ 674915 w 1219200"/>
                  <a:gd name="T3" fmla="*/ 0 h 674915"/>
                  <a:gd name="T4" fmla="*/ 1219200 w 1219200"/>
                  <a:gd name="T5" fmla="*/ 0 h 674915"/>
                  <a:gd name="T6" fmla="*/ 0 60000 65536"/>
                  <a:gd name="T7" fmla="*/ 0 60000 65536"/>
                  <a:gd name="T8" fmla="*/ 0 60000 65536"/>
                  <a:gd name="T9" fmla="*/ 0 w 1219200"/>
                  <a:gd name="T10" fmla="*/ 0 h 674915"/>
                  <a:gd name="T11" fmla="*/ 1219200 w 1219200"/>
                  <a:gd name="T12" fmla="*/ 674915 h 674915"/>
                </a:gdLst>
                <a:ahLst/>
                <a:cxnLst>
                  <a:cxn ang="T6">
                    <a:pos x="T0" y="T1"/>
                  </a:cxn>
                  <a:cxn ang="T7">
                    <a:pos x="T2" y="T3"/>
                  </a:cxn>
                  <a:cxn ang="T8">
                    <a:pos x="T4" y="T5"/>
                  </a:cxn>
                </a:cxnLst>
                <a:rect l="T9" t="T10" r="T11" b="T12"/>
                <a:pathLst>
                  <a:path w="1219200" h="674915">
                    <a:moveTo>
                      <a:pt x="0" y="674915"/>
                    </a:moveTo>
                    <a:lnTo>
                      <a:pt x="674915" y="0"/>
                    </a:lnTo>
                    <a:lnTo>
                      <a:pt x="1219200" y="0"/>
                    </a:lnTo>
                  </a:path>
                </a:pathLst>
              </a:custGeom>
              <a:noFill/>
              <a:ln w="19050">
                <a:solidFill>
                  <a:srgbClr val="008000"/>
                </a:solidFill>
                <a:round/>
                <a:headEnd type="none" w="med" len="med"/>
                <a:tailEnd type="triangle" w="med" len="med"/>
              </a:ln>
            </p:spPr>
            <p:txBody>
              <a:bodyPr anchor="ctr"/>
              <a:lstStyle/>
              <a:p>
                <a:endParaRPr lang="ja-JP" altLang="en-US"/>
              </a:p>
            </p:txBody>
          </p:sp>
        </p:grpSp>
        <p:sp>
          <p:nvSpPr>
            <p:cNvPr id="5" name="角丸四角形 4"/>
            <p:cNvSpPr/>
            <p:nvPr/>
          </p:nvSpPr>
          <p:spPr>
            <a:xfrm>
              <a:off x="2809803" y="5976690"/>
              <a:ext cx="423862" cy="162346"/>
            </a:xfrm>
            <a:prstGeom prst="roundRect">
              <a:avLst/>
            </a:prstGeom>
            <a:solidFill>
              <a:srgbClr val="FF0000">
                <a:alpha val="40000"/>
              </a:srgbClr>
            </a:solidFill>
            <a:ln w="9525">
              <a:noFill/>
              <a:miter lim="800000"/>
              <a:headEnd/>
              <a:tailEnd/>
            </a:ln>
          </p:spPr>
          <p:txBody>
            <a:bodyPr wrap="none" lIns="104306" tIns="52153" rIns="104306" bIns="52153" anchor="ctr"/>
            <a:lstStyle/>
            <a:p>
              <a:endParaRPr lang="ja-JP" altLang="en-US">
                <a:solidFill>
                  <a:schemeClr val="tx1"/>
                </a:solidFill>
                <a:latin typeface="Arial Unicode MS" charset="0"/>
                <a:ea typeface="ＭＳ Ｐゴシック" charset="-128"/>
              </a:endParaRPr>
            </a:p>
          </p:txBody>
        </p:sp>
      </p:grpSp>
      <p:sp>
        <p:nvSpPr>
          <p:cNvPr id="36" name="角丸四角形 35"/>
          <p:cNvSpPr/>
          <p:nvPr/>
        </p:nvSpPr>
        <p:spPr>
          <a:xfrm>
            <a:off x="2842905" y="5976690"/>
            <a:ext cx="423862" cy="162346"/>
          </a:xfrm>
          <a:prstGeom prst="roundRect">
            <a:avLst/>
          </a:prstGeom>
          <a:solidFill>
            <a:srgbClr val="FF0000">
              <a:alpha val="40000"/>
            </a:srgbClr>
          </a:solidFill>
          <a:ln w="9525">
            <a:noFill/>
            <a:miter lim="800000"/>
            <a:headEnd/>
            <a:tailEnd/>
          </a:ln>
        </p:spPr>
        <p:txBody>
          <a:bodyPr wrap="none" lIns="104306" tIns="52153" rIns="104306" bIns="52153" anchor="ctr"/>
          <a:lstStyle/>
          <a:p>
            <a:endParaRPr lang="ja-JP" altLang="en-US">
              <a:solidFill>
                <a:schemeClr val="tx1"/>
              </a:solidFill>
              <a:latin typeface="Arial Unicode MS" charset="0"/>
              <a:ea typeface="ＭＳ Ｐゴシック" charset="-128"/>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repeatCount="indefinite" fill="remove" grpId="0" nodeType="withEffect">
                                  <p:stCondLst>
                                    <p:cond delay="0"/>
                                  </p:stCondLst>
                                  <p:childTnLst>
                                    <p:animClr clrSpc="rgb" dir="cw">
                                      <p:cBhvr override="childStyle">
                                        <p:cTn id="6" dur="1000" autoRev="1" fill="remove"/>
                                        <p:tgtEl>
                                          <p:spTgt spid="30"/>
                                        </p:tgtEl>
                                        <p:attrNameLst>
                                          <p:attrName>style.color</p:attrName>
                                        </p:attrNameLst>
                                      </p:cBhvr>
                                      <p:to>
                                        <a:srgbClr val="FFFF00"/>
                                      </p:to>
                                    </p:animClr>
                                    <p:animClr clrSpc="rgb" dir="cw">
                                      <p:cBhvr>
                                        <p:cTn id="7" dur="1000" autoRev="1" fill="remove"/>
                                        <p:tgtEl>
                                          <p:spTgt spid="30"/>
                                        </p:tgtEl>
                                        <p:attrNameLst>
                                          <p:attrName>fillcolor</p:attrName>
                                        </p:attrNameLst>
                                      </p:cBhvr>
                                      <p:to>
                                        <a:srgbClr val="FFFF00"/>
                                      </p:to>
                                    </p:animClr>
                                    <p:set>
                                      <p:cBhvr>
                                        <p:cTn id="8" dur="1000" autoRev="1" fill="remove"/>
                                        <p:tgtEl>
                                          <p:spTgt spid="30"/>
                                        </p:tgtEl>
                                        <p:attrNameLst>
                                          <p:attrName>fill.type</p:attrName>
                                        </p:attrNameLst>
                                      </p:cBhvr>
                                      <p:to>
                                        <p:strVal val="solid"/>
                                      </p:to>
                                    </p:set>
                                    <p:set>
                                      <p:cBhvr>
                                        <p:cTn id="9" dur="1000" autoRev="1" fill="remove"/>
                                        <p:tgtEl>
                                          <p:spTgt spid="30"/>
                                        </p:tgtEl>
                                        <p:attrNameLst>
                                          <p:attrName>fill.on</p:attrName>
                                        </p:attrNameLst>
                                      </p:cBhvr>
                                      <p:to>
                                        <p:strVal val="true"/>
                                      </p:to>
                                    </p:set>
                                  </p:childTnLst>
                                </p:cTn>
                              </p:par>
                              <p:par>
                                <p:cTn id="10" presetID="27" presetClass="emph" presetSubtype="0" repeatCount="indefinite" fill="remove" grpId="0" nodeType="withEffect">
                                  <p:stCondLst>
                                    <p:cond delay="0"/>
                                  </p:stCondLst>
                                  <p:childTnLst>
                                    <p:animClr clrSpc="rgb" dir="cw">
                                      <p:cBhvr override="childStyle">
                                        <p:cTn id="11" dur="1000" autoRev="1" fill="remove"/>
                                        <p:tgtEl>
                                          <p:spTgt spid="31"/>
                                        </p:tgtEl>
                                        <p:attrNameLst>
                                          <p:attrName>style.color</p:attrName>
                                        </p:attrNameLst>
                                      </p:cBhvr>
                                      <p:to>
                                        <a:srgbClr val="FFFF00"/>
                                      </p:to>
                                    </p:animClr>
                                    <p:animClr clrSpc="rgb" dir="cw">
                                      <p:cBhvr>
                                        <p:cTn id="12" dur="1000" autoRev="1" fill="remove"/>
                                        <p:tgtEl>
                                          <p:spTgt spid="31"/>
                                        </p:tgtEl>
                                        <p:attrNameLst>
                                          <p:attrName>fillcolor</p:attrName>
                                        </p:attrNameLst>
                                      </p:cBhvr>
                                      <p:to>
                                        <a:srgbClr val="FFFF00"/>
                                      </p:to>
                                    </p:animClr>
                                    <p:set>
                                      <p:cBhvr>
                                        <p:cTn id="13" dur="1000" autoRev="1" fill="remove"/>
                                        <p:tgtEl>
                                          <p:spTgt spid="31"/>
                                        </p:tgtEl>
                                        <p:attrNameLst>
                                          <p:attrName>fill.type</p:attrName>
                                        </p:attrNameLst>
                                      </p:cBhvr>
                                      <p:to>
                                        <p:strVal val="solid"/>
                                      </p:to>
                                    </p:set>
                                    <p:set>
                                      <p:cBhvr>
                                        <p:cTn id="14" dur="1000" autoRev="1" fill="remove"/>
                                        <p:tgtEl>
                                          <p:spTgt spid="31"/>
                                        </p:tgtEl>
                                        <p:attrNameLst>
                                          <p:attrName>fill.on</p:attrName>
                                        </p:attrNameLst>
                                      </p:cBhvr>
                                      <p:to>
                                        <p:strVal val="true"/>
                                      </p:to>
                                    </p:set>
                                  </p:childTnLst>
                                </p:cTn>
                              </p:par>
                              <p:par>
                                <p:cTn id="15" presetID="27" presetClass="emph" presetSubtype="0" repeatCount="indefinite" fill="remove" grpId="0" nodeType="withEffect">
                                  <p:stCondLst>
                                    <p:cond delay="0"/>
                                  </p:stCondLst>
                                  <p:childTnLst>
                                    <p:animClr clrSpc="rgb" dir="cw">
                                      <p:cBhvr override="childStyle">
                                        <p:cTn id="16" dur="1000" autoRev="1" fill="remove"/>
                                        <p:tgtEl>
                                          <p:spTgt spid="32"/>
                                        </p:tgtEl>
                                        <p:attrNameLst>
                                          <p:attrName>style.color</p:attrName>
                                        </p:attrNameLst>
                                      </p:cBhvr>
                                      <p:to>
                                        <a:srgbClr val="FFFF00"/>
                                      </p:to>
                                    </p:animClr>
                                    <p:animClr clrSpc="rgb" dir="cw">
                                      <p:cBhvr>
                                        <p:cTn id="17" dur="1000" autoRev="1" fill="remove"/>
                                        <p:tgtEl>
                                          <p:spTgt spid="32"/>
                                        </p:tgtEl>
                                        <p:attrNameLst>
                                          <p:attrName>fillcolor</p:attrName>
                                        </p:attrNameLst>
                                      </p:cBhvr>
                                      <p:to>
                                        <a:srgbClr val="FFFF00"/>
                                      </p:to>
                                    </p:animClr>
                                    <p:set>
                                      <p:cBhvr>
                                        <p:cTn id="18" dur="1000" autoRev="1" fill="remove"/>
                                        <p:tgtEl>
                                          <p:spTgt spid="32"/>
                                        </p:tgtEl>
                                        <p:attrNameLst>
                                          <p:attrName>fill.type</p:attrName>
                                        </p:attrNameLst>
                                      </p:cBhvr>
                                      <p:to>
                                        <p:strVal val="solid"/>
                                      </p:to>
                                    </p:set>
                                    <p:set>
                                      <p:cBhvr>
                                        <p:cTn id="19" dur="1000" autoRev="1" fill="remove"/>
                                        <p:tgtEl>
                                          <p:spTgt spid="32"/>
                                        </p:tgtEl>
                                        <p:attrNameLst>
                                          <p:attrName>fill.on</p:attrName>
                                        </p:attrNameLst>
                                      </p:cBhvr>
                                      <p:to>
                                        <p:strVal val="true"/>
                                      </p:to>
                                    </p:se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2000"/>
                                        <p:tgtEl>
                                          <p:spTgt spid="6"/>
                                        </p:tgtEl>
                                      </p:cBhvr>
                                    </p:animEffect>
                                  </p:childTnLst>
                                </p:cTn>
                              </p:par>
                            </p:childTnLst>
                          </p:cTn>
                        </p:par>
                        <p:par>
                          <p:cTn id="25" fill="hold">
                            <p:stCondLst>
                              <p:cond delay="2000"/>
                            </p:stCondLst>
                            <p:childTnLst>
                              <p:par>
                                <p:cTn id="26" presetID="10" presetClass="entr" presetSubtype="0" fill="hold" grpId="2"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fade">
                                      <p:cBhvr>
                                        <p:cTn id="28" dur="500"/>
                                        <p:tgtEl>
                                          <p:spTgt spid="36"/>
                                        </p:tgtEl>
                                      </p:cBhvr>
                                    </p:animEffect>
                                  </p:childTnLst>
                                </p:cTn>
                              </p:par>
                            </p:childTnLst>
                          </p:cTn>
                        </p:par>
                        <p:par>
                          <p:cTn id="29" fill="hold">
                            <p:stCondLst>
                              <p:cond delay="2500"/>
                            </p:stCondLst>
                            <p:childTnLst>
                              <p:par>
                                <p:cTn id="30" presetID="56" presetClass="path" presetSubtype="0" accel="50000" decel="50000" fill="hold" grpId="1" nodeType="afterEffect">
                                  <p:stCondLst>
                                    <p:cond delay="0"/>
                                  </p:stCondLst>
                                  <p:childTnLst>
                                    <p:animMotion origin="layout" path="M -1.8634E-6 -6.72269E-7 L 0.3761 -0.50147 " pathEditMode="relative" rAng="0" ptsTypes="AA">
                                      <p:cBhvr>
                                        <p:cTn id="31" dur="2000" fill="hold"/>
                                        <p:tgtEl>
                                          <p:spTgt spid="36"/>
                                        </p:tgtEl>
                                        <p:attrNameLst>
                                          <p:attrName>ppt_x</p:attrName>
                                          <p:attrName>ppt_y</p:attrName>
                                        </p:attrNameLst>
                                      </p:cBhvr>
                                      <p:rCtr x="18797" y="-25084"/>
                                    </p:animMotion>
                                  </p:childTnLst>
                                </p:cTn>
                              </p:par>
                            </p:childTnLst>
                          </p:cTn>
                        </p:par>
                        <p:par>
                          <p:cTn id="32" fill="hold">
                            <p:stCondLst>
                              <p:cond delay="4500"/>
                            </p:stCondLst>
                            <p:childTnLst>
                              <p:par>
                                <p:cTn id="33" presetID="10" presetClass="entr" presetSubtype="0" repeatCount="5000" fill="hold" grpId="0" nodeType="afterEffect">
                                  <p:stCondLst>
                                    <p:cond delay="0"/>
                                  </p:stCondLst>
                                  <p:childTnLst>
                                    <p:set>
                                      <p:cBhvr>
                                        <p:cTn id="34" dur="1" fill="hold">
                                          <p:stCondLst>
                                            <p:cond delay="0"/>
                                          </p:stCondLst>
                                        </p:cTn>
                                        <p:tgtEl>
                                          <p:spTgt spid="36"/>
                                        </p:tgtEl>
                                        <p:attrNameLst>
                                          <p:attrName>style.visibility</p:attrName>
                                        </p:attrNameLst>
                                      </p:cBhvr>
                                      <p:to>
                                        <p:strVal val="visible"/>
                                      </p:to>
                                    </p:set>
                                    <p:animEffect transition="in" filter="fade">
                                      <p:cBhvr>
                                        <p:cTn id="35" dur="500"/>
                                        <p:tgtEl>
                                          <p:spTgt spid="36"/>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3"/>
                                        </p:tgtEl>
                                        <p:attrNameLst>
                                          <p:attrName>style.visibility</p:attrName>
                                        </p:attrNameLst>
                                      </p:cBhvr>
                                      <p:to>
                                        <p:strVal val="visible"/>
                                      </p:to>
                                    </p:set>
                                    <p:animEffect transition="in" filter="wipe(left)">
                                      <p:cBhvr>
                                        <p:cTn id="40" dur="2000"/>
                                        <p:tgtEl>
                                          <p:spTgt spid="3"/>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nodeType="click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wipe(down)">
                                      <p:cBhvr>
                                        <p:cTn id="45" dur="2000"/>
                                        <p:tgtEl>
                                          <p:spTgt spid="7"/>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1" fill="hold" grpId="0" nodeType="clickEffect">
                                  <p:stCondLst>
                                    <p:cond delay="0"/>
                                  </p:stCondLst>
                                  <p:childTnLst>
                                    <p:set>
                                      <p:cBhvr>
                                        <p:cTn id="49" dur="1" fill="hold">
                                          <p:stCondLst>
                                            <p:cond delay="0"/>
                                          </p:stCondLst>
                                        </p:cTn>
                                        <p:tgtEl>
                                          <p:spTgt spid="18449"/>
                                        </p:tgtEl>
                                        <p:attrNameLst>
                                          <p:attrName>style.visibility</p:attrName>
                                        </p:attrNameLst>
                                      </p:cBhvr>
                                      <p:to>
                                        <p:strVal val="visible"/>
                                      </p:to>
                                    </p:set>
                                    <p:animEffect transition="in" filter="wipe(up)">
                                      <p:cBhvr>
                                        <p:cTn id="50" dur="2000"/>
                                        <p:tgtEl>
                                          <p:spTgt spid="184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49" grpId="0" animBg="1"/>
      <p:bldP spid="30" grpId="0" animBg="1"/>
      <p:bldP spid="31" grpId="0" animBg="1"/>
      <p:bldP spid="32" grpId="0" animBg="1"/>
      <p:bldP spid="36" grpId="0" animBg="1"/>
      <p:bldP spid="36" grpId="1" animBg="1"/>
      <p:bldP spid="36" grpId="2"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17"/>
          <p:cNvPicPr>
            <a:picLocks noChangeAspect="1" noChangeArrowheads="1"/>
          </p:cNvPicPr>
          <p:nvPr/>
        </p:nvPicPr>
        <p:blipFill>
          <a:blip r:embed="rId3"/>
          <a:srcRect l="29323" t="16516" r="11615" b="15894"/>
          <a:stretch>
            <a:fillRect/>
          </a:stretch>
        </p:blipFill>
        <p:spPr bwMode="auto">
          <a:xfrm>
            <a:off x="4307603" y="972319"/>
            <a:ext cx="6223673" cy="4071937"/>
          </a:xfrm>
          <a:prstGeom prst="rect">
            <a:avLst/>
          </a:prstGeom>
          <a:noFill/>
          <a:ln w="9525">
            <a:noFill/>
            <a:miter lim="800000"/>
            <a:headEnd/>
            <a:tailEnd/>
          </a:ln>
        </p:spPr>
      </p:pic>
      <p:pic>
        <p:nvPicPr>
          <p:cNvPr id="19458" name="Picture 33"/>
          <p:cNvPicPr>
            <a:picLocks noChangeAspect="1" noChangeArrowheads="1"/>
          </p:cNvPicPr>
          <p:nvPr/>
        </p:nvPicPr>
        <p:blipFill>
          <a:blip r:embed="rId4"/>
          <a:srcRect r="55811" b="13683"/>
          <a:stretch>
            <a:fillRect/>
          </a:stretch>
        </p:blipFill>
        <p:spPr bwMode="auto">
          <a:xfrm>
            <a:off x="365125" y="5341938"/>
            <a:ext cx="3233738" cy="1316037"/>
          </a:xfrm>
          <a:prstGeom prst="rect">
            <a:avLst/>
          </a:prstGeom>
          <a:noFill/>
          <a:ln w="9525">
            <a:noFill/>
            <a:miter lim="800000"/>
            <a:headEnd/>
            <a:tailEnd/>
          </a:ln>
        </p:spPr>
      </p:pic>
      <p:pic>
        <p:nvPicPr>
          <p:cNvPr id="19459" name="Picture 34"/>
          <p:cNvPicPr>
            <a:picLocks noChangeAspect="1" noChangeArrowheads="1"/>
          </p:cNvPicPr>
          <p:nvPr/>
        </p:nvPicPr>
        <p:blipFill>
          <a:blip r:embed="rId4"/>
          <a:srcRect l="87090" r="357" b="-804"/>
          <a:stretch>
            <a:fillRect/>
          </a:stretch>
        </p:blipFill>
        <p:spPr bwMode="auto">
          <a:xfrm>
            <a:off x="3641725" y="5340350"/>
            <a:ext cx="919163" cy="1536700"/>
          </a:xfrm>
          <a:prstGeom prst="rect">
            <a:avLst/>
          </a:prstGeom>
          <a:noFill/>
          <a:ln w="9525">
            <a:noFill/>
            <a:miter lim="800000"/>
            <a:headEnd/>
            <a:tailEnd/>
          </a:ln>
        </p:spPr>
      </p:pic>
      <p:sp>
        <p:nvSpPr>
          <p:cNvPr id="19460" name="Rectangle 2"/>
          <p:cNvSpPr>
            <a:spLocks noGrp="1" noChangeArrowheads="1"/>
          </p:cNvSpPr>
          <p:nvPr>
            <p:ph type="title"/>
          </p:nvPr>
        </p:nvSpPr>
        <p:spPr bwMode="auto">
          <a:xfrm>
            <a:off x="0" y="17463"/>
            <a:ext cx="10693400" cy="720725"/>
          </a:xfrm>
          <a:noFill/>
          <a:ln>
            <a:miter lim="800000"/>
            <a:headEnd/>
            <a:tailEnd/>
          </a:ln>
        </p:spPr>
        <p:txBody>
          <a:bodyPr vert="horz" numCol="1" compatLnSpc="1">
            <a:prstTxWarp prst="textNoShape">
              <a:avLst/>
            </a:prstTxWarp>
          </a:bodyPr>
          <a:lstStyle/>
          <a:p>
            <a:pPr eaLnBrk="1" hangingPunct="1"/>
            <a:r>
              <a:rPr lang="ja-JP" altLang="en-US" sz="4100" smtClean="0"/>
              <a:t>定常流量法</a:t>
            </a:r>
            <a:r>
              <a:rPr lang="zh-TW" altLang="en-US" sz="4100" smtClean="0"/>
              <a:t>（</a:t>
            </a:r>
            <a:r>
              <a:rPr lang="ja-JP" altLang="en-US" sz="4100" smtClean="0"/>
              <a:t>５</a:t>
            </a:r>
            <a:r>
              <a:rPr lang="zh-TW" altLang="en-US" sz="4100" smtClean="0"/>
              <a:t>）</a:t>
            </a:r>
            <a:endParaRPr lang="ja-JP" altLang="en-US" sz="4100" smtClean="0"/>
          </a:p>
        </p:txBody>
      </p:sp>
      <p:sp>
        <p:nvSpPr>
          <p:cNvPr id="2056" name="Text Box 7"/>
          <p:cNvSpPr txBox="1">
            <a:spLocks noChangeArrowheads="1"/>
          </p:cNvSpPr>
          <p:nvPr/>
        </p:nvSpPr>
        <p:spPr bwMode="auto">
          <a:xfrm>
            <a:off x="292100" y="4784725"/>
            <a:ext cx="4268788" cy="382588"/>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defRPr sz="1800">
                <a:solidFill>
                  <a:prstClr val="white"/>
                </a:solidFill>
                <a:latin typeface="HGP創英角ｺﾞｼｯｸUB" pitchFamily="50" charset="-128"/>
                <a:ea typeface="HGP創英角ｺﾞｼｯｸUB" pitchFamily="50" charset="-128"/>
              </a:defRPr>
            </a:lvl1pPr>
            <a:lvl2pPr>
              <a:defRPr>
                <a:solidFill>
                  <a:schemeClr val="lt1"/>
                </a:solidFill>
                <a:latin typeface="+mn-lt"/>
                <a:ea typeface="+mn-ea"/>
              </a:defRPr>
            </a:lvl2pPr>
            <a:lvl3pPr>
              <a:defRPr>
                <a:solidFill>
                  <a:schemeClr val="lt1"/>
                </a:solidFill>
                <a:latin typeface="+mn-lt"/>
                <a:ea typeface="+mn-ea"/>
              </a:defRPr>
            </a:lvl3pPr>
            <a:lvl4pPr>
              <a:defRPr>
                <a:solidFill>
                  <a:schemeClr val="lt1"/>
                </a:solidFill>
                <a:latin typeface="+mn-lt"/>
                <a:ea typeface="+mn-ea"/>
              </a:defRPr>
            </a:lvl4pPr>
            <a:lvl5pPr>
              <a:defRPr>
                <a:solidFill>
                  <a:schemeClr val="lt1"/>
                </a:solidFill>
                <a:latin typeface="+mn-lt"/>
                <a:ea typeface="+mn-ea"/>
              </a:defRPr>
            </a:lvl5pPr>
            <a:lvl6pPr>
              <a:defRPr>
                <a:solidFill>
                  <a:schemeClr val="lt1"/>
                </a:solidFill>
                <a:latin typeface="+mn-lt"/>
                <a:ea typeface="+mn-ea"/>
              </a:defRPr>
            </a:lvl6pPr>
            <a:lvl7pPr>
              <a:defRPr>
                <a:solidFill>
                  <a:schemeClr val="lt1"/>
                </a:solidFill>
                <a:latin typeface="+mn-lt"/>
                <a:ea typeface="+mn-ea"/>
              </a:defRPr>
            </a:lvl7pPr>
            <a:lvl8pPr>
              <a:defRPr>
                <a:solidFill>
                  <a:schemeClr val="lt1"/>
                </a:solidFill>
                <a:latin typeface="+mn-lt"/>
                <a:ea typeface="+mn-ea"/>
              </a:defRPr>
            </a:lvl8pPr>
            <a:lvl9pPr>
              <a:defRPr>
                <a:solidFill>
                  <a:schemeClr val="lt1"/>
                </a:solidFill>
                <a:latin typeface="+mn-lt"/>
                <a:ea typeface="+mn-ea"/>
              </a:defRPr>
            </a:lvl9pPr>
          </a:lstStyle>
          <a:p>
            <a:pPr>
              <a:defRPr/>
            </a:pPr>
            <a:r>
              <a:rPr lang="en-US" altLang="ja-JP" dirty="0" smtClean="0"/>
              <a:t>④</a:t>
            </a:r>
            <a:r>
              <a:rPr lang="ja-JP" altLang="en-US" dirty="0" smtClean="0"/>
              <a:t>排水立管の管径を決定する。</a:t>
            </a:r>
          </a:p>
        </p:txBody>
      </p:sp>
      <p:pic>
        <p:nvPicPr>
          <p:cNvPr id="19464" name="Picture 10"/>
          <p:cNvPicPr>
            <a:picLocks noChangeAspect="1" noChangeArrowheads="1"/>
          </p:cNvPicPr>
          <p:nvPr/>
        </p:nvPicPr>
        <p:blipFill>
          <a:blip r:embed="rId5"/>
          <a:srcRect l="61235" t="76691" r="13760" b="-2"/>
          <a:stretch>
            <a:fillRect/>
          </a:stretch>
        </p:blipFill>
        <p:spPr bwMode="auto">
          <a:xfrm>
            <a:off x="1792288" y="6513513"/>
            <a:ext cx="1825625" cy="354012"/>
          </a:xfrm>
          <a:prstGeom prst="rect">
            <a:avLst/>
          </a:prstGeom>
          <a:noFill/>
          <a:ln w="9525">
            <a:noFill/>
            <a:miter lim="800000"/>
            <a:headEnd/>
            <a:tailEnd/>
          </a:ln>
        </p:spPr>
      </p:pic>
      <p:sp>
        <p:nvSpPr>
          <p:cNvPr id="19471" name="Rectangle 23"/>
          <p:cNvSpPr>
            <a:spLocks noChangeArrowheads="1"/>
          </p:cNvSpPr>
          <p:nvPr/>
        </p:nvSpPr>
        <p:spPr bwMode="auto">
          <a:xfrm>
            <a:off x="4671033" y="992729"/>
            <a:ext cx="1579562" cy="155575"/>
          </a:xfrm>
          <a:prstGeom prst="rect">
            <a:avLst/>
          </a:prstGeom>
          <a:noFill/>
          <a:ln w="19050">
            <a:solidFill>
              <a:srgbClr val="FF0000"/>
            </a:solidFill>
            <a:miter lim="800000"/>
            <a:headEnd/>
            <a:tailEnd/>
          </a:ln>
        </p:spPr>
        <p:txBody>
          <a:bodyPr wrap="none" lIns="104306" tIns="52153" rIns="104306" bIns="52153" anchor="ctr"/>
          <a:lstStyle/>
          <a:p>
            <a:endParaRPr lang="ja-JP" altLang="en-US"/>
          </a:p>
        </p:txBody>
      </p:sp>
      <p:grpSp>
        <p:nvGrpSpPr>
          <p:cNvPr id="5" name="グループ化 4"/>
          <p:cNvGrpSpPr/>
          <p:nvPr/>
        </p:nvGrpSpPr>
        <p:grpSpPr>
          <a:xfrm>
            <a:off x="6015038" y="5122915"/>
            <a:ext cx="4319588" cy="2119260"/>
            <a:chOff x="6015038" y="5122915"/>
            <a:chExt cx="4319588" cy="2119260"/>
          </a:xfrm>
        </p:grpSpPr>
        <p:sp>
          <p:nvSpPr>
            <p:cNvPr id="19473" name="Text Box 27"/>
            <p:cNvSpPr txBox="1">
              <a:spLocks noChangeArrowheads="1"/>
            </p:cNvSpPr>
            <p:nvPr/>
          </p:nvSpPr>
          <p:spPr bwMode="auto">
            <a:xfrm>
              <a:off x="6027738" y="6578600"/>
              <a:ext cx="4306888" cy="663575"/>
            </a:xfrm>
            <a:prstGeom prst="rect">
              <a:avLst/>
            </a:prstGeom>
            <a:solidFill>
              <a:srgbClr val="0080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ctr">
                <a:defRPr sz="1800">
                  <a:solidFill>
                    <a:srgbClr val="FF9900"/>
                  </a:solidFill>
                  <a:latin typeface="HGP創英角ｺﾞｼｯｸUB" pitchFamily="50" charset="-128"/>
                  <a:ea typeface="HGP創英角ｺﾞｼｯｸUB" pitchFamily="50" charset="-128"/>
                </a:defRPr>
              </a:lvl1pPr>
              <a:lvl2pPr>
                <a:defRPr>
                  <a:solidFill>
                    <a:schemeClr val="lt1"/>
                  </a:solidFill>
                  <a:latin typeface="+mn-lt"/>
                  <a:ea typeface="+mn-ea"/>
                </a:defRPr>
              </a:lvl2pPr>
              <a:lvl3pPr>
                <a:defRPr>
                  <a:solidFill>
                    <a:schemeClr val="lt1"/>
                  </a:solidFill>
                  <a:latin typeface="+mn-lt"/>
                  <a:ea typeface="+mn-ea"/>
                </a:defRPr>
              </a:lvl3pPr>
              <a:lvl4pPr>
                <a:defRPr>
                  <a:solidFill>
                    <a:schemeClr val="lt1"/>
                  </a:solidFill>
                  <a:latin typeface="+mn-lt"/>
                  <a:ea typeface="+mn-ea"/>
                </a:defRPr>
              </a:lvl4pPr>
              <a:lvl5pPr>
                <a:defRPr>
                  <a:solidFill>
                    <a:schemeClr val="lt1"/>
                  </a:solidFill>
                  <a:latin typeface="+mn-lt"/>
                  <a:ea typeface="+mn-ea"/>
                </a:defRPr>
              </a:lvl5pPr>
              <a:lvl6pPr>
                <a:defRPr>
                  <a:solidFill>
                    <a:schemeClr val="lt1"/>
                  </a:solidFill>
                  <a:latin typeface="+mn-lt"/>
                  <a:ea typeface="+mn-ea"/>
                </a:defRPr>
              </a:lvl6pPr>
              <a:lvl7pPr>
                <a:defRPr>
                  <a:solidFill>
                    <a:schemeClr val="lt1"/>
                  </a:solidFill>
                  <a:latin typeface="+mn-lt"/>
                  <a:ea typeface="+mn-ea"/>
                </a:defRPr>
              </a:lvl7pPr>
              <a:lvl8pPr>
                <a:defRPr>
                  <a:solidFill>
                    <a:schemeClr val="lt1"/>
                  </a:solidFill>
                  <a:latin typeface="+mn-lt"/>
                  <a:ea typeface="+mn-ea"/>
                </a:defRPr>
              </a:lvl8pPr>
              <a:lvl9pPr>
                <a:defRPr>
                  <a:solidFill>
                    <a:schemeClr val="lt1"/>
                  </a:solidFill>
                  <a:latin typeface="+mn-lt"/>
                  <a:ea typeface="+mn-ea"/>
                </a:defRPr>
              </a:lvl9pPr>
            </a:lstStyle>
            <a:p>
              <a:r>
                <a:rPr lang="ja-JP" altLang="en-US"/>
                <a:t>負荷流量の確認より排水立管の管径</a:t>
              </a:r>
              <a:r>
                <a:rPr lang="ja-JP" altLang="en-US" smtClean="0"/>
                <a:t>は</a:t>
              </a:r>
              <a:endParaRPr lang="en-US" altLang="ja-JP" smtClean="0"/>
            </a:p>
            <a:p>
              <a:r>
                <a:rPr lang="en-US" altLang="ja-JP" smtClean="0"/>
                <a:t>125mm</a:t>
              </a:r>
              <a:r>
                <a:rPr lang="ja-JP" altLang="en-US"/>
                <a:t>を採用する。</a:t>
              </a:r>
            </a:p>
          </p:txBody>
        </p:sp>
        <p:sp>
          <p:nvSpPr>
            <p:cNvPr id="19476" name="Text Box 30"/>
            <p:cNvSpPr txBox="1">
              <a:spLocks noChangeArrowheads="1"/>
            </p:cNvSpPr>
            <p:nvPr/>
          </p:nvSpPr>
          <p:spPr bwMode="auto">
            <a:xfrm>
              <a:off x="6027738" y="5122915"/>
              <a:ext cx="4306887" cy="536575"/>
            </a:xfrm>
            <a:prstGeom prst="rect">
              <a:avLst/>
            </a:prstGeom>
            <a:noFill/>
            <a:ln w="9525">
              <a:noFill/>
              <a:miter lim="800000"/>
              <a:headEnd/>
              <a:tailEnd/>
            </a:ln>
          </p:spPr>
          <p:txBody>
            <a:bodyPr wrap="none" lIns="104306" tIns="52153" rIns="104306" bIns="52153">
              <a:spAutoFit/>
            </a:bodyPr>
            <a:lstStyle/>
            <a:p>
              <a:r>
                <a:rPr lang="ja-JP" altLang="en-US" sz="1400">
                  <a:solidFill>
                    <a:srgbClr val="FF0000"/>
                  </a:solidFill>
                  <a:latin typeface="HGP創英角ｺﾞｼｯｸUB" pitchFamily="50" charset="-128"/>
                  <a:ea typeface="HGP創英角ｺﾞｼｯｸUB" pitchFamily="50" charset="-128"/>
                </a:rPr>
                <a:t>排水立管の管径は各階横枝管の最大負荷流量の</a:t>
              </a:r>
            </a:p>
            <a:p>
              <a:r>
                <a:rPr lang="en-US" altLang="ja-JP" sz="1400">
                  <a:solidFill>
                    <a:srgbClr val="FF0000"/>
                  </a:solidFill>
                  <a:latin typeface="HGP創英角ｺﾞｼｯｸUB" pitchFamily="50" charset="-128"/>
                  <a:ea typeface="HGP創英角ｺﾞｼｯｸUB" pitchFamily="50" charset="-128"/>
                </a:rPr>
                <a:t>2</a:t>
              </a:r>
              <a:r>
                <a:rPr lang="ja-JP" altLang="en-US" sz="1400">
                  <a:solidFill>
                    <a:srgbClr val="FF0000"/>
                  </a:solidFill>
                  <a:latin typeface="HGP創英角ｺﾞｼｯｸUB" pitchFamily="50" charset="-128"/>
                  <a:ea typeface="HGP創英角ｺﾞｼｯｸUB" pitchFamily="50" charset="-128"/>
                </a:rPr>
                <a:t>倍以上の許容流量を有する管径としなければならない</a:t>
              </a:r>
            </a:p>
          </p:txBody>
        </p:sp>
        <p:sp>
          <p:nvSpPr>
            <p:cNvPr id="19477" name="Text Box 31"/>
            <p:cNvSpPr txBox="1">
              <a:spLocks noChangeArrowheads="1"/>
            </p:cNvSpPr>
            <p:nvPr/>
          </p:nvSpPr>
          <p:spPr bwMode="auto">
            <a:xfrm>
              <a:off x="6015038" y="5654676"/>
              <a:ext cx="3724275" cy="844550"/>
            </a:xfrm>
            <a:prstGeom prst="rect">
              <a:avLst/>
            </a:prstGeom>
            <a:noFill/>
            <a:ln w="9525">
              <a:noFill/>
              <a:miter lim="800000"/>
              <a:headEnd/>
              <a:tailEnd/>
            </a:ln>
          </p:spPr>
          <p:txBody>
            <a:bodyPr wrap="none" lIns="104306" tIns="52153" rIns="104306" bIns="52153">
              <a:spAutoFit/>
            </a:bodyPr>
            <a:lstStyle/>
            <a:p>
              <a:r>
                <a:rPr lang="ja-JP" altLang="en-US" sz="1600">
                  <a:latin typeface="HGP創英角ｺﾞｼｯｸUB" pitchFamily="50" charset="-128"/>
                  <a:ea typeface="HGP創英角ｺﾞｼｯｸUB" pitchFamily="50" charset="-128"/>
                </a:rPr>
                <a:t>各階横枝管の最大負荷流量＝</a:t>
              </a:r>
              <a:r>
                <a:rPr lang="en-US" altLang="ja-JP" sz="1600">
                  <a:latin typeface="HGP創英角ｺﾞｼｯｸUB" pitchFamily="50" charset="-128"/>
                  <a:ea typeface="HGP創英角ｺﾞｼｯｸUB" pitchFamily="50" charset="-128"/>
                </a:rPr>
                <a:t>2.8L/s</a:t>
              </a:r>
            </a:p>
            <a:p>
              <a:r>
                <a:rPr lang="ja-JP" altLang="en-US" sz="1600">
                  <a:latin typeface="HGP創英角ｺﾞｼｯｸUB" pitchFamily="50" charset="-128"/>
                  <a:ea typeface="HGP創英角ｺﾞｼｯｸUB" pitchFamily="50" charset="-128"/>
                </a:rPr>
                <a:t>表より選定した立管の許容流量＝</a:t>
              </a:r>
              <a:r>
                <a:rPr lang="en-US" altLang="ja-JP" sz="1600">
                  <a:latin typeface="HGP創英角ｺﾞｼｯｸUB" pitchFamily="50" charset="-128"/>
                  <a:ea typeface="HGP創英角ｺﾞｼｯｸUB" pitchFamily="50" charset="-128"/>
                </a:rPr>
                <a:t>14L/s</a:t>
              </a:r>
            </a:p>
            <a:p>
              <a:r>
                <a:rPr lang="en-US" altLang="ja-JP" sz="1600">
                  <a:latin typeface="HGP創英角ｺﾞｼｯｸUB" pitchFamily="50" charset="-128"/>
                  <a:ea typeface="HGP創英角ｺﾞｼｯｸUB" pitchFamily="50" charset="-128"/>
                </a:rPr>
                <a:t>⇒14L/s×1/2</a:t>
              </a:r>
              <a:r>
                <a:rPr lang="ja-JP" altLang="en-US" sz="1600">
                  <a:latin typeface="HGP創英角ｺﾞｼｯｸUB" pitchFamily="50" charset="-128"/>
                  <a:ea typeface="HGP創英角ｺﾞｼｯｸUB" pitchFamily="50" charset="-128"/>
                </a:rPr>
                <a:t>＝</a:t>
              </a:r>
              <a:r>
                <a:rPr lang="en-US" altLang="ja-JP" sz="1600">
                  <a:latin typeface="HGP創英角ｺﾞｼｯｸUB" pitchFamily="50" charset="-128"/>
                  <a:ea typeface="HGP創英角ｺﾞｼｯｸUB" pitchFamily="50" charset="-128"/>
                </a:rPr>
                <a:t>7L/</a:t>
              </a:r>
              <a:r>
                <a:rPr lang="ja-JP" altLang="en-US" sz="1600">
                  <a:latin typeface="HGP創英角ｺﾞｼｯｸUB" pitchFamily="50" charset="-128"/>
                  <a:ea typeface="HGP創英角ｺﾞｼｯｸUB" pitchFamily="50" charset="-128"/>
                </a:rPr>
                <a:t>＞</a:t>
              </a:r>
              <a:r>
                <a:rPr lang="en-US" altLang="ja-JP" sz="1600">
                  <a:latin typeface="HGP創英角ｺﾞｼｯｸUB" pitchFamily="50" charset="-128"/>
                  <a:ea typeface="HGP創英角ｺﾞｼｯｸUB" pitchFamily="50" charset="-128"/>
                </a:rPr>
                <a:t>2.8L/s</a:t>
              </a:r>
              <a:r>
                <a:rPr lang="ja-JP" altLang="en-US" sz="1600">
                  <a:latin typeface="HGP創英角ｺﾞｼｯｸUB" pitchFamily="50" charset="-128"/>
                  <a:ea typeface="HGP創英角ｺﾞｼｯｸUB" pitchFamily="50" charset="-128"/>
                </a:rPr>
                <a:t>　</a:t>
              </a:r>
              <a:r>
                <a:rPr lang="en-US" altLang="ja-JP" sz="1600">
                  <a:latin typeface="HGP創英角ｺﾞｼｯｸUB" pitchFamily="50" charset="-128"/>
                  <a:ea typeface="HGP創英角ｺﾞｼｯｸUB" pitchFamily="50" charset="-128"/>
                </a:rPr>
                <a:t>OK</a:t>
              </a:r>
            </a:p>
          </p:txBody>
        </p:sp>
      </p:grpSp>
      <p:grpSp>
        <p:nvGrpSpPr>
          <p:cNvPr id="3" name="グループ化 2"/>
          <p:cNvGrpSpPr/>
          <p:nvPr/>
        </p:nvGrpSpPr>
        <p:grpSpPr>
          <a:xfrm>
            <a:off x="3860800" y="4495905"/>
            <a:ext cx="3887688" cy="2373208"/>
            <a:chOff x="3860800" y="4495905"/>
            <a:chExt cx="3887688" cy="2373208"/>
          </a:xfrm>
        </p:grpSpPr>
        <p:sp>
          <p:nvSpPr>
            <p:cNvPr id="19465" name="Rectangle 11"/>
            <p:cNvSpPr>
              <a:spLocks noChangeArrowheads="1"/>
            </p:cNvSpPr>
            <p:nvPr/>
          </p:nvSpPr>
          <p:spPr bwMode="auto">
            <a:xfrm>
              <a:off x="3860800" y="6624638"/>
              <a:ext cx="465138" cy="244475"/>
            </a:xfrm>
            <a:prstGeom prst="rect">
              <a:avLst/>
            </a:prstGeom>
            <a:noFill/>
            <a:ln w="28575">
              <a:solidFill>
                <a:srgbClr val="FF0000"/>
              </a:solidFill>
              <a:miter lim="800000"/>
              <a:headEnd/>
              <a:tailEnd/>
            </a:ln>
          </p:spPr>
          <p:txBody>
            <a:bodyPr wrap="none" lIns="104306" tIns="52153" rIns="104306" bIns="52153" anchor="ctr"/>
            <a:lstStyle/>
            <a:p>
              <a:endParaRPr lang="ja-JP" altLang="en-US"/>
            </a:p>
          </p:txBody>
        </p:sp>
        <p:sp>
          <p:nvSpPr>
            <p:cNvPr id="19468" name="Text Box 15"/>
            <p:cNvSpPr txBox="1">
              <a:spLocks noChangeArrowheads="1"/>
            </p:cNvSpPr>
            <p:nvPr/>
          </p:nvSpPr>
          <p:spPr bwMode="auto">
            <a:xfrm>
              <a:off x="7046813" y="4495905"/>
              <a:ext cx="701675" cy="320675"/>
            </a:xfrm>
            <a:prstGeom prst="rect">
              <a:avLst/>
            </a:prstGeom>
            <a:solidFill>
              <a:schemeClr val="bg1">
                <a:lumMod val="95000"/>
              </a:schemeClr>
            </a:solidFill>
            <a:ln w="9525">
              <a:noFill/>
              <a:miter lim="800000"/>
              <a:headEnd/>
              <a:tailEnd/>
            </a:ln>
          </p:spPr>
          <p:txBody>
            <a:bodyPr wrap="none" lIns="104306" tIns="52153" rIns="104306" bIns="52153">
              <a:spAutoFit/>
            </a:bodyPr>
            <a:lstStyle>
              <a:defPPr>
                <a:defRPr lang="en-US"/>
              </a:defPPr>
              <a:lvl1pPr>
                <a:defRPr sz="1400">
                  <a:solidFill>
                    <a:srgbClr val="FF0000"/>
                  </a:solidFill>
                  <a:latin typeface="HGP創英角ｺﾞｼｯｸUB" pitchFamily="50" charset="-128"/>
                  <a:ea typeface="HGP創英角ｺﾞｼｯｸUB" pitchFamily="50" charset="-128"/>
                </a:defRPr>
              </a:lvl1pPr>
            </a:lstStyle>
            <a:p>
              <a:r>
                <a:rPr lang="en-US" altLang="ja-JP"/>
                <a:t>3.677</a:t>
              </a:r>
            </a:p>
          </p:txBody>
        </p:sp>
        <p:sp>
          <p:nvSpPr>
            <p:cNvPr id="19478" name="フリーフォーム 25"/>
            <p:cNvSpPr>
              <a:spLocks/>
            </p:cNvSpPr>
            <p:nvPr/>
          </p:nvSpPr>
          <p:spPr bwMode="auto">
            <a:xfrm flipV="1">
              <a:off x="4371975" y="4656242"/>
              <a:ext cx="2674838" cy="2006496"/>
            </a:xfrm>
            <a:custGeom>
              <a:avLst/>
              <a:gdLst>
                <a:gd name="T0" fmla="*/ 0 w 2715331"/>
                <a:gd name="T1" fmla="*/ 0 h 892636"/>
                <a:gd name="T2" fmla="*/ 356904 w 2715331"/>
                <a:gd name="T3" fmla="*/ 32191313 h 892636"/>
                <a:gd name="T4" fmla="*/ 1195949 w 2715331"/>
                <a:gd name="T5" fmla="*/ 32191313 h 892636"/>
                <a:gd name="T6" fmla="*/ 0 60000 65536"/>
                <a:gd name="T7" fmla="*/ 0 60000 65536"/>
                <a:gd name="T8" fmla="*/ 0 60000 65536"/>
                <a:gd name="T9" fmla="*/ 0 w 2715331"/>
                <a:gd name="T10" fmla="*/ 0 h 892636"/>
                <a:gd name="T11" fmla="*/ 2715331 w 2715331"/>
                <a:gd name="T12" fmla="*/ 892636 h 892636"/>
              </a:gdLst>
              <a:ahLst/>
              <a:cxnLst>
                <a:cxn ang="T6">
                  <a:pos x="T0" y="T1"/>
                </a:cxn>
                <a:cxn ang="T7">
                  <a:pos x="T2" y="T3"/>
                </a:cxn>
                <a:cxn ang="T8">
                  <a:pos x="T4" y="T5"/>
                </a:cxn>
              </a:cxnLst>
              <a:rect l="T9" t="T10" r="T11" b="T12"/>
              <a:pathLst>
                <a:path w="2715331" h="892636">
                  <a:moveTo>
                    <a:pt x="0" y="0"/>
                  </a:moveTo>
                  <a:lnTo>
                    <a:pt x="810331" y="892636"/>
                  </a:lnTo>
                  <a:lnTo>
                    <a:pt x="2715331" y="892636"/>
                  </a:lnTo>
                </a:path>
              </a:pathLst>
            </a:custGeom>
            <a:noFill/>
            <a:ln w="19050">
              <a:solidFill>
                <a:srgbClr val="008000"/>
              </a:solidFill>
              <a:round/>
              <a:headEnd type="none" w="med" len="med"/>
              <a:tailEnd type="triangle" w="med" len="med"/>
            </a:ln>
          </p:spPr>
          <p:txBody>
            <a:bodyPr anchor="ctr"/>
            <a:lstStyle/>
            <a:p>
              <a:endParaRPr lang="ja-JP" altLang="en-US"/>
            </a:p>
          </p:txBody>
        </p:sp>
      </p:grpSp>
      <p:sp>
        <p:nvSpPr>
          <p:cNvPr id="29" name="スライド番号プレースホルダー 1"/>
          <p:cNvSpPr>
            <a:spLocks noGrp="1"/>
          </p:cNvSpPr>
          <p:nvPr>
            <p:ph type="sldNum" sz="quarter" idx="10"/>
          </p:nvPr>
        </p:nvSpPr>
        <p:spPr/>
        <p:txBody>
          <a:bodyPr/>
          <a:lstStyle/>
          <a:p>
            <a:pPr>
              <a:defRPr/>
            </a:pPr>
            <a:fld id="{5304BB4A-27DA-40F1-8F29-2D409C20BB12}" type="slidenum">
              <a:rPr lang="en-US" altLang="ja-JP"/>
              <a:pPr>
                <a:defRPr/>
              </a:pPr>
              <a:t>14</a:t>
            </a:fld>
            <a:endParaRPr lang="en-US" dirty="0"/>
          </a:p>
        </p:txBody>
      </p:sp>
      <p:sp>
        <p:nvSpPr>
          <p:cNvPr id="19483" name="Text Box 43"/>
          <p:cNvSpPr txBox="1">
            <a:spLocks noChangeArrowheads="1"/>
          </p:cNvSpPr>
          <p:nvPr/>
        </p:nvSpPr>
        <p:spPr bwMode="auto">
          <a:xfrm>
            <a:off x="4999237" y="7390082"/>
            <a:ext cx="5686419" cy="169277"/>
          </a:xfrm>
          <a:prstGeom prst="rect">
            <a:avLst/>
          </a:prstGeom>
          <a:ln w="6350">
            <a:solidFill>
              <a:srgbClr val="C00000"/>
            </a:solidFill>
          </a:ln>
        </p:spPr>
        <p:style>
          <a:lnRef idx="2">
            <a:schemeClr val="accent5"/>
          </a:lnRef>
          <a:fillRef idx="1">
            <a:schemeClr val="lt1"/>
          </a:fillRef>
          <a:effectRef idx="0">
            <a:schemeClr val="accent5"/>
          </a:effectRef>
          <a:fontRef idx="minor">
            <a:schemeClr val="dk1"/>
          </a:fontRef>
        </p:style>
        <p:txBody>
          <a:bodyPr wrap="none" lIns="36000" tIns="0" rIns="36000" bIns="0" rtlCol="0" anchor="ctr" anchorCtr="0">
            <a:spAutoFit/>
          </a:bodyPr>
          <a:lstStyle>
            <a:defPPr>
              <a:defRPr lang="en-US"/>
            </a:defPPr>
            <a:lvl1pPr algn="r">
              <a:defRPr sz="1100">
                <a:solidFill>
                  <a:srgbClr val="C00000"/>
                </a:solidFill>
                <a:latin typeface="+mn-lt"/>
                <a:ea typeface="+mn-ea"/>
              </a:defRPr>
            </a:lvl1pPr>
            <a:lvl2pPr>
              <a:defRPr>
                <a:solidFill>
                  <a:schemeClr val="dk1"/>
                </a:solidFill>
                <a:latin typeface="+mn-lt"/>
                <a:ea typeface="+mn-ea"/>
              </a:defRPr>
            </a:lvl2pPr>
            <a:lvl3pPr>
              <a:defRPr>
                <a:solidFill>
                  <a:schemeClr val="dk1"/>
                </a:solidFill>
                <a:latin typeface="+mn-lt"/>
                <a:ea typeface="+mn-ea"/>
              </a:defRPr>
            </a:lvl3pPr>
            <a:lvl4pPr>
              <a:defRPr>
                <a:solidFill>
                  <a:schemeClr val="dk1"/>
                </a:solidFill>
                <a:latin typeface="+mn-lt"/>
                <a:ea typeface="+mn-ea"/>
              </a:defRPr>
            </a:lvl4pPr>
            <a:lvl5pPr>
              <a:defRPr>
                <a:solidFill>
                  <a:schemeClr val="dk1"/>
                </a:solidFill>
                <a:latin typeface="+mn-lt"/>
                <a:ea typeface="+mn-ea"/>
              </a:defRPr>
            </a:lvl5pPr>
            <a:lvl6pPr>
              <a:defRPr>
                <a:solidFill>
                  <a:schemeClr val="dk1"/>
                </a:solidFill>
                <a:latin typeface="+mn-lt"/>
                <a:ea typeface="+mn-ea"/>
              </a:defRPr>
            </a:lvl6pPr>
            <a:lvl7pPr>
              <a:defRPr>
                <a:solidFill>
                  <a:schemeClr val="dk1"/>
                </a:solidFill>
                <a:latin typeface="+mn-lt"/>
                <a:ea typeface="+mn-ea"/>
              </a:defRPr>
            </a:lvl7pPr>
            <a:lvl8pPr>
              <a:defRPr>
                <a:solidFill>
                  <a:schemeClr val="dk1"/>
                </a:solidFill>
                <a:latin typeface="+mn-lt"/>
                <a:ea typeface="+mn-ea"/>
              </a:defRPr>
            </a:lvl8pPr>
            <a:lvl9pPr>
              <a:defRPr>
                <a:solidFill>
                  <a:schemeClr val="dk1"/>
                </a:solidFill>
                <a:latin typeface="+mn-lt"/>
                <a:ea typeface="+mn-ea"/>
              </a:defRPr>
            </a:lvl9pPr>
          </a:lstStyle>
          <a:p>
            <a:r>
              <a:rPr lang="ja-JP" altLang="en-US"/>
              <a:t>空気調和・衛生工学便覧　第</a:t>
            </a:r>
            <a:r>
              <a:rPr lang="en-US" altLang="ja-JP"/>
              <a:t>13</a:t>
            </a:r>
            <a:r>
              <a:rPr lang="ja-JP" altLang="en-US"/>
              <a:t>版　第</a:t>
            </a:r>
            <a:r>
              <a:rPr lang="en-US" altLang="ja-JP"/>
              <a:t>6</a:t>
            </a:r>
            <a:r>
              <a:rPr lang="ja-JP" altLang="en-US"/>
              <a:t>編　給排水衛生設備設計　第</a:t>
            </a:r>
            <a:r>
              <a:rPr lang="en-US" altLang="ja-JP"/>
              <a:t>7</a:t>
            </a:r>
            <a:r>
              <a:rPr lang="ja-JP" altLang="en-US"/>
              <a:t>章　排水通気設備　</a:t>
            </a:r>
            <a:r>
              <a:rPr lang="en-US" altLang="ja-JP"/>
              <a:t>P.221</a:t>
            </a:r>
          </a:p>
        </p:txBody>
      </p:sp>
      <p:pic>
        <p:nvPicPr>
          <p:cNvPr id="27" name="Picture 4" descr="\\FILESERVER01\ib01\nagasawa_BU070208\aa-別室\120325_空衛学会作成用\ai\4-2-4_kankei\4-2-4_kankei-p4.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2124" y="900311"/>
            <a:ext cx="3886208" cy="3313792"/>
          </a:xfrm>
          <a:prstGeom prst="rect">
            <a:avLst/>
          </a:prstGeom>
          <a:noFill/>
          <a:ln w="28575">
            <a:solidFill>
              <a:schemeClr val="bg1">
                <a:lumMod val="85000"/>
              </a:schemeClr>
            </a:solidFill>
          </a:ln>
          <a:extLst>
            <a:ext uri="{909E8E84-426E-40DD-AFC4-6F175D3DCCD1}">
              <a14:hiddenFill xmlns:a14="http://schemas.microsoft.com/office/drawing/2010/main">
                <a:solidFill>
                  <a:srgbClr val="FFFFFF"/>
                </a:solidFill>
              </a14:hiddenFill>
            </a:ext>
          </a:extLst>
        </p:spPr>
      </p:pic>
      <p:sp>
        <p:nvSpPr>
          <p:cNvPr id="28" name="Rectangle 10"/>
          <p:cNvSpPr>
            <a:spLocks noChangeArrowheads="1"/>
          </p:cNvSpPr>
          <p:nvPr/>
        </p:nvSpPr>
        <p:spPr bwMode="auto">
          <a:xfrm>
            <a:off x="1489441" y="1491994"/>
            <a:ext cx="260970" cy="2498115"/>
          </a:xfrm>
          <a:prstGeom prst="rect">
            <a:avLst/>
          </a:prstGeom>
          <a:solidFill>
            <a:srgbClr val="FF0000">
              <a:alpha val="40000"/>
            </a:srgbClr>
          </a:solidFill>
          <a:ln w="9525">
            <a:noFill/>
            <a:miter lim="800000"/>
            <a:headEnd/>
            <a:tailEnd/>
          </a:ln>
        </p:spPr>
        <p:txBody>
          <a:bodyPr wrap="none" lIns="104306" tIns="52153" rIns="104306" bIns="52153" anchor="ctr"/>
          <a:lstStyle/>
          <a:p>
            <a:endParaRPr lang="ja-JP" altLang="en-US">
              <a:latin typeface="Arial Unicode MS"/>
            </a:endParaRPr>
          </a:p>
        </p:txBody>
      </p:sp>
      <p:grpSp>
        <p:nvGrpSpPr>
          <p:cNvPr id="4" name="グループ化 3"/>
          <p:cNvGrpSpPr/>
          <p:nvPr/>
        </p:nvGrpSpPr>
        <p:grpSpPr>
          <a:xfrm>
            <a:off x="4147568" y="2505869"/>
            <a:ext cx="3367557" cy="1911747"/>
            <a:chOff x="4147568" y="2505869"/>
            <a:chExt cx="3367557" cy="1911747"/>
          </a:xfrm>
        </p:grpSpPr>
        <p:sp>
          <p:nvSpPr>
            <p:cNvPr id="19469" name="Line 16"/>
            <p:cNvSpPr>
              <a:spLocks noChangeShapeType="1"/>
            </p:cNvSpPr>
            <p:nvPr/>
          </p:nvSpPr>
          <p:spPr bwMode="auto">
            <a:xfrm flipH="1">
              <a:off x="5209273" y="2628503"/>
              <a:ext cx="2146408" cy="0"/>
            </a:xfrm>
            <a:prstGeom prst="line">
              <a:avLst/>
            </a:prstGeom>
            <a:noFill/>
            <a:ln w="28575">
              <a:solidFill>
                <a:srgbClr val="FF0000"/>
              </a:solidFill>
              <a:round/>
              <a:headEnd/>
              <a:tailEnd type="triangle" w="med" len="med"/>
            </a:ln>
          </p:spPr>
          <p:txBody>
            <a:bodyPr lIns="104306" tIns="52153" rIns="104306" bIns="52153"/>
            <a:lstStyle/>
            <a:p>
              <a:endParaRPr lang="ja-JP" altLang="en-US"/>
            </a:p>
          </p:txBody>
        </p:sp>
        <p:sp>
          <p:nvSpPr>
            <p:cNvPr id="19470" name="Line 18"/>
            <p:cNvSpPr>
              <a:spLocks noChangeShapeType="1"/>
            </p:cNvSpPr>
            <p:nvPr/>
          </p:nvSpPr>
          <p:spPr bwMode="auto">
            <a:xfrm flipV="1">
              <a:off x="7397651" y="2628503"/>
              <a:ext cx="0" cy="1789113"/>
            </a:xfrm>
            <a:prstGeom prst="line">
              <a:avLst/>
            </a:prstGeom>
            <a:noFill/>
            <a:ln w="28575">
              <a:solidFill>
                <a:srgbClr val="FF0000"/>
              </a:solidFill>
              <a:round/>
              <a:headEnd/>
              <a:tailEnd type="triangle" w="med" len="med"/>
            </a:ln>
          </p:spPr>
          <p:txBody>
            <a:bodyPr lIns="104306" tIns="52153" rIns="104306" bIns="52153"/>
            <a:lstStyle/>
            <a:p>
              <a:endParaRPr lang="ja-JP" altLang="en-US"/>
            </a:p>
          </p:txBody>
        </p:sp>
        <p:sp>
          <p:nvSpPr>
            <p:cNvPr id="19472" name="Rectangle 24"/>
            <p:cNvSpPr>
              <a:spLocks noChangeArrowheads="1"/>
            </p:cNvSpPr>
            <p:nvPr/>
          </p:nvSpPr>
          <p:spPr bwMode="auto">
            <a:xfrm>
              <a:off x="4952099" y="2505869"/>
              <a:ext cx="257175" cy="414337"/>
            </a:xfrm>
            <a:prstGeom prst="rect">
              <a:avLst/>
            </a:prstGeom>
            <a:noFill/>
            <a:ln w="19050">
              <a:solidFill>
                <a:srgbClr val="FF0000"/>
              </a:solidFill>
              <a:miter lim="800000"/>
              <a:headEnd/>
              <a:tailEnd/>
            </a:ln>
          </p:spPr>
          <p:txBody>
            <a:bodyPr wrap="none" lIns="104306" tIns="52153" rIns="104306" bIns="52153" anchor="ctr"/>
            <a:lstStyle/>
            <a:p>
              <a:endParaRPr lang="ja-JP" altLang="en-US"/>
            </a:p>
          </p:txBody>
        </p:sp>
        <p:sp>
          <p:nvSpPr>
            <p:cNvPr id="19474" name="Text Box 28"/>
            <p:cNvSpPr txBox="1">
              <a:spLocks noChangeArrowheads="1"/>
            </p:cNvSpPr>
            <p:nvPr/>
          </p:nvSpPr>
          <p:spPr bwMode="auto">
            <a:xfrm>
              <a:off x="4147568" y="2692941"/>
              <a:ext cx="764339" cy="503590"/>
            </a:xfrm>
            <a:prstGeom prst="rect">
              <a:avLst/>
            </a:prstGeom>
            <a:solidFill>
              <a:schemeClr val="bg1">
                <a:lumMod val="95000"/>
              </a:schemeClr>
            </a:solidFill>
            <a:ln w="9525">
              <a:noFill/>
              <a:miter lim="800000"/>
              <a:headEnd/>
              <a:tailEnd/>
            </a:ln>
          </p:spPr>
          <p:txBody>
            <a:bodyPr wrap="square" lIns="36000" tIns="36000" rIns="36000" bIns="36000">
              <a:spAutoFit/>
            </a:bodyPr>
            <a:lstStyle>
              <a:defPPr>
                <a:defRPr lang="en-US"/>
              </a:defPPr>
              <a:lvl1pPr>
                <a:defRPr sz="1400">
                  <a:solidFill>
                    <a:srgbClr val="FF0000"/>
                  </a:solidFill>
                  <a:latin typeface="HGP創英角ｺﾞｼｯｸUB" pitchFamily="50" charset="-128"/>
                  <a:ea typeface="HGP創英角ｺﾞｼｯｸUB" pitchFamily="50" charset="-128"/>
                </a:defRPr>
              </a:lvl1pPr>
            </a:lstStyle>
            <a:p>
              <a:r>
                <a:rPr lang="en-US" altLang="ja-JP" smtClean="0"/>
                <a:t>QL</a:t>
              </a:r>
            </a:p>
            <a:p>
              <a:r>
                <a:rPr lang="en-US" altLang="ja-JP" smtClean="0"/>
                <a:t>=</a:t>
              </a:r>
              <a:r>
                <a:rPr lang="en-US" altLang="ja-JP"/>
                <a:t>14L/s</a:t>
              </a:r>
            </a:p>
          </p:txBody>
        </p:sp>
        <p:sp>
          <p:nvSpPr>
            <p:cNvPr id="19475" name="Line 29"/>
            <p:cNvSpPr>
              <a:spLocks noChangeShapeType="1"/>
            </p:cNvSpPr>
            <p:nvPr/>
          </p:nvSpPr>
          <p:spPr bwMode="auto">
            <a:xfrm flipH="1">
              <a:off x="4693337" y="2631294"/>
              <a:ext cx="258762" cy="0"/>
            </a:xfrm>
            <a:prstGeom prst="line">
              <a:avLst/>
            </a:prstGeom>
            <a:noFill/>
            <a:ln w="28575">
              <a:solidFill>
                <a:srgbClr val="FF0000"/>
              </a:solidFill>
              <a:round/>
              <a:headEnd/>
              <a:tailEnd type="triangle" w="med" len="med"/>
            </a:ln>
          </p:spPr>
          <p:txBody>
            <a:bodyPr lIns="104306" tIns="52153" rIns="104306" bIns="52153"/>
            <a:lstStyle/>
            <a:p>
              <a:endParaRPr lang="ja-JP" altLang="en-US"/>
            </a:p>
          </p:txBody>
        </p:sp>
        <p:sp>
          <p:nvSpPr>
            <p:cNvPr id="30" name="Oval 25"/>
            <p:cNvSpPr>
              <a:spLocks noChangeArrowheads="1"/>
            </p:cNvSpPr>
            <p:nvPr/>
          </p:nvSpPr>
          <p:spPr bwMode="auto">
            <a:xfrm>
              <a:off x="7280175" y="2557207"/>
              <a:ext cx="234950" cy="220663"/>
            </a:xfrm>
            <a:prstGeom prst="ellipse">
              <a:avLst/>
            </a:prstGeom>
            <a:solidFill>
              <a:srgbClr val="FF0000">
                <a:alpha val="40000"/>
              </a:srgbClr>
            </a:solidFill>
            <a:ln w="9525">
              <a:noFill/>
              <a:miter lim="800000"/>
              <a:headEnd/>
              <a:tailEnd/>
            </a:ln>
          </p:spPr>
          <p:txBody>
            <a:bodyPr wrap="none" lIns="104306" tIns="52153" rIns="104306" bIns="52153" anchor="ctr"/>
            <a:lstStyle/>
            <a:p>
              <a:endParaRPr lang="ja-JP" altLang="en-US"/>
            </a:p>
          </p:txBody>
        </p:sp>
      </p:grpSp>
      <p:grpSp>
        <p:nvGrpSpPr>
          <p:cNvPr id="2" name="グループ化 1"/>
          <p:cNvGrpSpPr/>
          <p:nvPr/>
        </p:nvGrpSpPr>
        <p:grpSpPr>
          <a:xfrm>
            <a:off x="357188" y="5898103"/>
            <a:ext cx="2905125" cy="1423447"/>
            <a:chOff x="357188" y="5898103"/>
            <a:chExt cx="2905125" cy="1423447"/>
          </a:xfrm>
        </p:grpSpPr>
        <p:sp>
          <p:nvSpPr>
            <p:cNvPr id="19466" name="Rectangle 12"/>
            <p:cNvSpPr>
              <a:spLocks noChangeArrowheads="1"/>
            </p:cNvSpPr>
            <p:nvPr/>
          </p:nvSpPr>
          <p:spPr bwMode="auto">
            <a:xfrm>
              <a:off x="2824163" y="5898103"/>
              <a:ext cx="438150" cy="595313"/>
            </a:xfrm>
            <a:prstGeom prst="rect">
              <a:avLst/>
            </a:prstGeom>
            <a:noFill/>
            <a:ln w="28575">
              <a:solidFill>
                <a:srgbClr val="FF0000"/>
              </a:solidFill>
              <a:miter lim="800000"/>
              <a:headEnd/>
              <a:tailEnd/>
            </a:ln>
          </p:spPr>
          <p:txBody>
            <a:bodyPr wrap="none" lIns="104306" tIns="52153" rIns="104306" bIns="52153" anchor="ctr"/>
            <a:lstStyle/>
            <a:p>
              <a:endParaRPr lang="ja-JP" altLang="en-US"/>
            </a:p>
          </p:txBody>
        </p:sp>
        <p:sp>
          <p:nvSpPr>
            <p:cNvPr id="19467" name="Text Box 13"/>
            <p:cNvSpPr txBox="1">
              <a:spLocks noChangeArrowheads="1"/>
            </p:cNvSpPr>
            <p:nvPr/>
          </p:nvSpPr>
          <p:spPr bwMode="auto">
            <a:xfrm>
              <a:off x="357188" y="7000875"/>
              <a:ext cx="2187575" cy="320675"/>
            </a:xfrm>
            <a:prstGeom prst="rect">
              <a:avLst/>
            </a:prstGeom>
            <a:noFill/>
            <a:ln w="9525">
              <a:noFill/>
              <a:miter lim="800000"/>
              <a:headEnd/>
              <a:tailEnd/>
            </a:ln>
          </p:spPr>
          <p:txBody>
            <a:bodyPr wrap="none" lIns="104306" tIns="52153" rIns="104306" bIns="52153">
              <a:spAutoFit/>
            </a:bodyPr>
            <a:lstStyle/>
            <a:p>
              <a:r>
                <a:rPr lang="ja-JP" altLang="en-US" sz="1400" b="1">
                  <a:solidFill>
                    <a:srgbClr val="FF0000"/>
                  </a:solidFill>
                  <a:latin typeface="Arial" charset="0"/>
                </a:rPr>
                <a:t>原則、最大値を採用する。</a:t>
              </a:r>
            </a:p>
          </p:txBody>
        </p:sp>
        <p:sp>
          <p:nvSpPr>
            <p:cNvPr id="19479" name="フリーフォーム 26"/>
            <p:cNvSpPr>
              <a:spLocks/>
            </p:cNvSpPr>
            <p:nvPr/>
          </p:nvSpPr>
          <p:spPr bwMode="auto">
            <a:xfrm>
              <a:off x="1230165" y="6362605"/>
              <a:ext cx="1566863" cy="625475"/>
            </a:xfrm>
            <a:custGeom>
              <a:avLst/>
              <a:gdLst>
                <a:gd name="T0" fmla="*/ 0 w 1567543"/>
                <a:gd name="T1" fmla="*/ 78547 h 947058"/>
                <a:gd name="T2" fmla="*/ 1021040 w 1567543"/>
                <a:gd name="T3" fmla="*/ 0 h 947058"/>
                <a:gd name="T4" fmla="*/ 1564146 w 1567543"/>
                <a:gd name="T5" fmla="*/ 0 h 947058"/>
                <a:gd name="T6" fmla="*/ 0 60000 65536"/>
                <a:gd name="T7" fmla="*/ 0 60000 65536"/>
                <a:gd name="T8" fmla="*/ 0 60000 65536"/>
                <a:gd name="T9" fmla="*/ 0 w 1567543"/>
                <a:gd name="T10" fmla="*/ 0 h 947058"/>
                <a:gd name="T11" fmla="*/ 1567543 w 1567543"/>
                <a:gd name="T12" fmla="*/ 947058 h 947058"/>
              </a:gdLst>
              <a:ahLst/>
              <a:cxnLst>
                <a:cxn ang="T6">
                  <a:pos x="T0" y="T1"/>
                </a:cxn>
                <a:cxn ang="T7">
                  <a:pos x="T2" y="T3"/>
                </a:cxn>
                <a:cxn ang="T8">
                  <a:pos x="T4" y="T5"/>
                </a:cxn>
              </a:cxnLst>
              <a:rect l="T9" t="T10" r="T11" b="T12"/>
              <a:pathLst>
                <a:path w="1567543" h="947058">
                  <a:moveTo>
                    <a:pt x="0" y="947058"/>
                  </a:moveTo>
                  <a:lnTo>
                    <a:pt x="1023258" y="0"/>
                  </a:lnTo>
                  <a:lnTo>
                    <a:pt x="1567543" y="0"/>
                  </a:lnTo>
                </a:path>
              </a:pathLst>
            </a:custGeom>
            <a:noFill/>
            <a:ln w="19050">
              <a:solidFill>
                <a:srgbClr val="008000"/>
              </a:solidFill>
              <a:round/>
              <a:headEnd type="none" w="med" len="med"/>
              <a:tailEnd type="triangle" w="med" len="med"/>
            </a:ln>
          </p:spPr>
          <p:txBody>
            <a:bodyPr anchor="ctr"/>
            <a:lstStyle/>
            <a:p>
              <a:endParaRPr lang="ja-JP" altLang="en-US"/>
            </a:p>
          </p:txBody>
        </p:sp>
        <p:sp>
          <p:nvSpPr>
            <p:cNvPr id="31" name="角丸四角形 30"/>
            <p:cNvSpPr/>
            <p:nvPr/>
          </p:nvSpPr>
          <p:spPr>
            <a:xfrm>
              <a:off x="2829899" y="6302677"/>
              <a:ext cx="423862" cy="162346"/>
            </a:xfrm>
            <a:prstGeom prst="roundRect">
              <a:avLst/>
            </a:prstGeom>
            <a:solidFill>
              <a:srgbClr val="FF0000">
                <a:alpha val="40000"/>
              </a:srgbClr>
            </a:solidFill>
            <a:ln w="9525">
              <a:noFill/>
              <a:miter lim="800000"/>
              <a:headEnd/>
              <a:tailEnd/>
            </a:ln>
          </p:spPr>
          <p:txBody>
            <a:bodyPr wrap="none" lIns="104306" tIns="52153" rIns="104306" bIns="52153" anchor="ctr"/>
            <a:lstStyle/>
            <a:p>
              <a:endParaRPr lang="ja-JP" altLang="en-US">
                <a:solidFill>
                  <a:schemeClr val="tx1"/>
                </a:solidFill>
                <a:latin typeface="Arial Unicode MS" charset="0"/>
                <a:ea typeface="ＭＳ Ｐゴシック" charset="-128"/>
              </a:endParaRPr>
            </a:p>
          </p:txBody>
        </p:sp>
      </p:grpSp>
      <p:sp>
        <p:nvSpPr>
          <p:cNvPr id="32" name="角丸四角形 31"/>
          <p:cNvSpPr/>
          <p:nvPr/>
        </p:nvSpPr>
        <p:spPr>
          <a:xfrm>
            <a:off x="2850116" y="6281432"/>
            <a:ext cx="423862" cy="162346"/>
          </a:xfrm>
          <a:prstGeom prst="roundRect">
            <a:avLst/>
          </a:prstGeom>
          <a:solidFill>
            <a:srgbClr val="FF0000">
              <a:alpha val="40000"/>
            </a:srgbClr>
          </a:solidFill>
          <a:ln w="9525">
            <a:noFill/>
            <a:miter lim="800000"/>
            <a:headEnd/>
            <a:tailEnd/>
          </a:ln>
        </p:spPr>
        <p:txBody>
          <a:bodyPr wrap="none" lIns="104306" tIns="52153" rIns="104306" bIns="52153" anchor="ctr"/>
          <a:lstStyle/>
          <a:p>
            <a:endParaRPr lang="ja-JP" altLang="en-US">
              <a:solidFill>
                <a:schemeClr val="tx1"/>
              </a:solidFill>
              <a:latin typeface="Arial Unicode MS" charset="0"/>
              <a:ea typeface="ＭＳ Ｐゴシック" charset="-128"/>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repeatCount="indefinite" fill="remove" grpId="0" nodeType="withEffect">
                                  <p:stCondLst>
                                    <p:cond delay="0"/>
                                  </p:stCondLst>
                                  <p:childTnLst>
                                    <p:animClr clrSpc="rgb" dir="cw">
                                      <p:cBhvr override="childStyle">
                                        <p:cTn id="6" dur="1000" autoRev="1" fill="remove"/>
                                        <p:tgtEl>
                                          <p:spTgt spid="28"/>
                                        </p:tgtEl>
                                        <p:attrNameLst>
                                          <p:attrName>style.color</p:attrName>
                                        </p:attrNameLst>
                                      </p:cBhvr>
                                      <p:to>
                                        <a:srgbClr val="FFFF00"/>
                                      </p:to>
                                    </p:animClr>
                                    <p:animClr clrSpc="rgb" dir="cw">
                                      <p:cBhvr>
                                        <p:cTn id="7" dur="1000" autoRev="1" fill="remove"/>
                                        <p:tgtEl>
                                          <p:spTgt spid="28"/>
                                        </p:tgtEl>
                                        <p:attrNameLst>
                                          <p:attrName>fillcolor</p:attrName>
                                        </p:attrNameLst>
                                      </p:cBhvr>
                                      <p:to>
                                        <a:srgbClr val="FFFF00"/>
                                      </p:to>
                                    </p:animClr>
                                    <p:set>
                                      <p:cBhvr>
                                        <p:cTn id="8" dur="1000" autoRev="1" fill="remove"/>
                                        <p:tgtEl>
                                          <p:spTgt spid="28"/>
                                        </p:tgtEl>
                                        <p:attrNameLst>
                                          <p:attrName>fill.type</p:attrName>
                                        </p:attrNameLst>
                                      </p:cBhvr>
                                      <p:to>
                                        <p:strVal val="solid"/>
                                      </p:to>
                                    </p:set>
                                    <p:set>
                                      <p:cBhvr>
                                        <p:cTn id="9" dur="1000" autoRev="1" fill="remove"/>
                                        <p:tgtEl>
                                          <p:spTgt spid="28"/>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left)">
                                      <p:cBhvr>
                                        <p:cTn id="14" dur="2000"/>
                                        <p:tgtEl>
                                          <p:spTgt spid="2"/>
                                        </p:tgtEl>
                                      </p:cBhvr>
                                    </p:animEffect>
                                  </p:childTnLst>
                                </p:cTn>
                              </p:par>
                            </p:childTnLst>
                          </p:cTn>
                        </p:par>
                        <p:par>
                          <p:cTn id="15" fill="hold">
                            <p:stCondLst>
                              <p:cond delay="2000"/>
                            </p:stCondLst>
                            <p:childTnLst>
                              <p:par>
                                <p:cTn id="16" presetID="10" presetClass="entr" presetSubtype="0" fill="hold" grpId="1" nodeType="after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500"/>
                                        <p:tgtEl>
                                          <p:spTgt spid="32"/>
                                        </p:tgtEl>
                                      </p:cBhvr>
                                    </p:animEffect>
                                  </p:childTnLst>
                                </p:cTn>
                              </p:par>
                            </p:childTnLst>
                          </p:cTn>
                        </p:par>
                        <p:par>
                          <p:cTn id="19" fill="hold">
                            <p:stCondLst>
                              <p:cond delay="2500"/>
                            </p:stCondLst>
                            <p:childTnLst>
                              <p:par>
                                <p:cTn id="20" presetID="56" presetClass="path" presetSubtype="0" accel="50000" decel="50000" fill="hold" grpId="2" nodeType="afterEffect">
                                  <p:stCondLst>
                                    <p:cond delay="0"/>
                                  </p:stCondLst>
                                  <p:childTnLst>
                                    <p:animMotion origin="layout" path="M 4.2242E-6 3.54189E-6 L 0.24766 -0.4239 " pathEditMode="relative" rAng="0" ptsTypes="AA">
                                      <p:cBhvr>
                                        <p:cTn id="21" dur="2000" fill="hold"/>
                                        <p:tgtEl>
                                          <p:spTgt spid="32"/>
                                        </p:tgtEl>
                                        <p:attrNameLst>
                                          <p:attrName>ppt_x</p:attrName>
                                          <p:attrName>ppt_y</p:attrName>
                                        </p:attrNameLst>
                                      </p:cBhvr>
                                      <p:rCtr x="12383" y="-21205"/>
                                    </p:animMotion>
                                  </p:childTnLst>
                                </p:cTn>
                              </p:par>
                            </p:childTnLst>
                          </p:cTn>
                        </p:par>
                        <p:par>
                          <p:cTn id="22" fill="hold">
                            <p:stCondLst>
                              <p:cond delay="4500"/>
                            </p:stCondLst>
                            <p:childTnLst>
                              <p:par>
                                <p:cTn id="23" presetID="10" presetClass="entr" presetSubtype="0" repeatCount="5000" fill="hold" grpId="0" nodeType="after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fade">
                                      <p:cBhvr>
                                        <p:cTn id="25" dur="500"/>
                                        <p:tgtEl>
                                          <p:spTgt spid="32"/>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wipe(left)">
                                      <p:cBhvr>
                                        <p:cTn id="30" dur="2000"/>
                                        <p:tgtEl>
                                          <p:spTgt spid="3"/>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wipe(down)">
                                      <p:cBhvr>
                                        <p:cTn id="35" dur="2000"/>
                                        <p:tgtEl>
                                          <p:spTgt spid="4"/>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nodeType="click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wipe(up)">
                                      <p:cBhvr>
                                        <p:cTn id="4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2" grpId="0" animBg="1"/>
      <p:bldP spid="32" grpId="1" animBg="1"/>
      <p:bldP spid="32" grpId="2"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17"/>
          <p:cNvPicPr>
            <a:picLocks noChangeAspect="1" noChangeArrowheads="1"/>
          </p:cNvPicPr>
          <p:nvPr/>
        </p:nvPicPr>
        <p:blipFill rotWithShape="1">
          <a:blip r:embed="rId3"/>
          <a:srcRect l="33698" t="31035" r="16613" b="8709"/>
          <a:stretch/>
        </p:blipFill>
        <p:spPr bwMode="auto">
          <a:xfrm>
            <a:off x="4370283" y="973907"/>
            <a:ext cx="6233001" cy="4318892"/>
          </a:xfrm>
          <a:prstGeom prst="rect">
            <a:avLst/>
          </a:prstGeom>
          <a:noFill/>
          <a:ln w="9525">
            <a:noFill/>
            <a:miter lim="800000"/>
            <a:headEnd/>
            <a:tailEnd/>
          </a:ln>
        </p:spPr>
      </p:pic>
      <p:sp>
        <p:nvSpPr>
          <p:cNvPr id="20482" name="Rectangle 3"/>
          <p:cNvSpPr>
            <a:spLocks noGrp="1" noChangeArrowheads="1"/>
          </p:cNvSpPr>
          <p:nvPr>
            <p:ph type="title"/>
          </p:nvPr>
        </p:nvSpPr>
        <p:spPr bwMode="auto">
          <a:xfrm>
            <a:off x="0" y="17463"/>
            <a:ext cx="10693400" cy="720725"/>
          </a:xfrm>
          <a:noFill/>
          <a:ln>
            <a:miter lim="800000"/>
            <a:headEnd/>
            <a:tailEnd/>
          </a:ln>
        </p:spPr>
        <p:txBody>
          <a:bodyPr vert="horz" numCol="1" compatLnSpc="1">
            <a:prstTxWarp prst="textNoShape">
              <a:avLst/>
            </a:prstTxWarp>
          </a:bodyPr>
          <a:lstStyle/>
          <a:p>
            <a:pPr eaLnBrk="1" hangingPunct="1"/>
            <a:r>
              <a:rPr lang="ja-JP" altLang="en-US" sz="4100" smtClean="0"/>
              <a:t>定常流量法</a:t>
            </a:r>
            <a:r>
              <a:rPr lang="zh-TW" altLang="en-US" sz="4100" smtClean="0"/>
              <a:t>（</a:t>
            </a:r>
            <a:r>
              <a:rPr lang="ja-JP" altLang="en-US" sz="4100" smtClean="0"/>
              <a:t>６</a:t>
            </a:r>
            <a:r>
              <a:rPr lang="zh-TW" altLang="en-US" sz="4100" smtClean="0"/>
              <a:t>）</a:t>
            </a:r>
            <a:endParaRPr lang="ja-JP" altLang="en-US" sz="4100" smtClean="0"/>
          </a:p>
        </p:txBody>
      </p:sp>
      <p:sp>
        <p:nvSpPr>
          <p:cNvPr id="3081" name="Text Box 7"/>
          <p:cNvSpPr txBox="1">
            <a:spLocks noChangeArrowheads="1"/>
          </p:cNvSpPr>
          <p:nvPr/>
        </p:nvSpPr>
        <p:spPr bwMode="auto">
          <a:xfrm>
            <a:off x="323850" y="4792663"/>
            <a:ext cx="4199616" cy="382587"/>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defRPr sz="1800">
                <a:solidFill>
                  <a:prstClr val="white"/>
                </a:solidFill>
                <a:latin typeface="HGP創英角ｺﾞｼｯｸUB" pitchFamily="50" charset="-128"/>
                <a:ea typeface="HGP創英角ｺﾞｼｯｸUB" pitchFamily="50" charset="-128"/>
              </a:defRPr>
            </a:lvl1pPr>
            <a:lvl2pPr>
              <a:defRPr>
                <a:solidFill>
                  <a:schemeClr val="lt1"/>
                </a:solidFill>
                <a:latin typeface="+mn-lt"/>
                <a:ea typeface="+mn-ea"/>
              </a:defRPr>
            </a:lvl2pPr>
            <a:lvl3pPr>
              <a:defRPr>
                <a:solidFill>
                  <a:schemeClr val="lt1"/>
                </a:solidFill>
                <a:latin typeface="+mn-lt"/>
                <a:ea typeface="+mn-ea"/>
              </a:defRPr>
            </a:lvl3pPr>
            <a:lvl4pPr>
              <a:defRPr>
                <a:solidFill>
                  <a:schemeClr val="lt1"/>
                </a:solidFill>
                <a:latin typeface="+mn-lt"/>
                <a:ea typeface="+mn-ea"/>
              </a:defRPr>
            </a:lvl4pPr>
            <a:lvl5pPr>
              <a:defRPr>
                <a:solidFill>
                  <a:schemeClr val="lt1"/>
                </a:solidFill>
                <a:latin typeface="+mn-lt"/>
                <a:ea typeface="+mn-ea"/>
              </a:defRPr>
            </a:lvl5pPr>
            <a:lvl6pPr>
              <a:defRPr>
                <a:solidFill>
                  <a:schemeClr val="lt1"/>
                </a:solidFill>
                <a:latin typeface="+mn-lt"/>
                <a:ea typeface="+mn-ea"/>
              </a:defRPr>
            </a:lvl6pPr>
            <a:lvl7pPr>
              <a:defRPr>
                <a:solidFill>
                  <a:schemeClr val="lt1"/>
                </a:solidFill>
                <a:latin typeface="+mn-lt"/>
                <a:ea typeface="+mn-ea"/>
              </a:defRPr>
            </a:lvl7pPr>
            <a:lvl8pPr>
              <a:defRPr>
                <a:solidFill>
                  <a:schemeClr val="lt1"/>
                </a:solidFill>
                <a:latin typeface="+mn-lt"/>
                <a:ea typeface="+mn-ea"/>
              </a:defRPr>
            </a:lvl8pPr>
            <a:lvl9pPr>
              <a:defRPr>
                <a:solidFill>
                  <a:schemeClr val="lt1"/>
                </a:solidFill>
                <a:latin typeface="+mn-lt"/>
                <a:ea typeface="+mn-ea"/>
              </a:defRPr>
            </a:lvl9pPr>
          </a:lstStyle>
          <a:p>
            <a:pPr>
              <a:defRPr/>
            </a:pPr>
            <a:r>
              <a:rPr lang="en-US" altLang="ja-JP" dirty="0" smtClean="0"/>
              <a:t>⑤</a:t>
            </a:r>
            <a:r>
              <a:rPr lang="ja-JP" altLang="en-US" dirty="0" smtClean="0"/>
              <a:t>排水横主管の管径を決定する。</a:t>
            </a:r>
          </a:p>
        </p:txBody>
      </p:sp>
      <p:sp>
        <p:nvSpPr>
          <p:cNvPr id="20489" name="Rectangle 27"/>
          <p:cNvSpPr>
            <a:spLocks noChangeArrowheads="1"/>
          </p:cNvSpPr>
          <p:nvPr/>
        </p:nvSpPr>
        <p:spPr bwMode="auto">
          <a:xfrm>
            <a:off x="4611137" y="972319"/>
            <a:ext cx="1579563" cy="155575"/>
          </a:xfrm>
          <a:prstGeom prst="rect">
            <a:avLst/>
          </a:prstGeom>
          <a:noFill/>
          <a:ln w="19050">
            <a:solidFill>
              <a:srgbClr val="FF0000"/>
            </a:solidFill>
            <a:miter lim="800000"/>
            <a:headEnd/>
            <a:tailEnd/>
          </a:ln>
        </p:spPr>
        <p:txBody>
          <a:bodyPr wrap="none" lIns="104306" tIns="52153" rIns="104306" bIns="52153" anchor="ctr"/>
          <a:lstStyle/>
          <a:p>
            <a:endParaRPr lang="ja-JP" altLang="en-US"/>
          </a:p>
        </p:txBody>
      </p:sp>
      <p:grpSp>
        <p:nvGrpSpPr>
          <p:cNvPr id="5" name="グループ化 4"/>
          <p:cNvGrpSpPr/>
          <p:nvPr/>
        </p:nvGrpSpPr>
        <p:grpSpPr>
          <a:xfrm>
            <a:off x="5314950" y="5755297"/>
            <a:ext cx="5087938" cy="1182740"/>
            <a:chOff x="5314950" y="5755297"/>
            <a:chExt cx="5087938" cy="1182740"/>
          </a:xfrm>
        </p:grpSpPr>
        <p:sp>
          <p:nvSpPr>
            <p:cNvPr id="20491" name="Text Box 29"/>
            <p:cNvSpPr txBox="1">
              <a:spLocks noChangeArrowheads="1"/>
            </p:cNvSpPr>
            <p:nvPr/>
          </p:nvSpPr>
          <p:spPr bwMode="auto">
            <a:xfrm>
              <a:off x="5314950" y="6555713"/>
              <a:ext cx="4670425" cy="382324"/>
            </a:xfrm>
            <a:prstGeom prst="rect">
              <a:avLst/>
            </a:prstGeom>
            <a:solidFill>
              <a:srgbClr val="0080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ctr">
                <a:defRPr sz="1800">
                  <a:solidFill>
                    <a:srgbClr val="FF9900"/>
                  </a:solidFill>
                  <a:latin typeface="HGP創英角ｺﾞｼｯｸUB" pitchFamily="50" charset="-128"/>
                  <a:ea typeface="HGP創英角ｺﾞｼｯｸUB" pitchFamily="50" charset="-128"/>
                </a:defRPr>
              </a:lvl1pPr>
              <a:lvl2pPr>
                <a:defRPr>
                  <a:solidFill>
                    <a:schemeClr val="lt1"/>
                  </a:solidFill>
                  <a:latin typeface="+mn-lt"/>
                  <a:ea typeface="+mn-ea"/>
                </a:defRPr>
              </a:lvl2pPr>
              <a:lvl3pPr>
                <a:defRPr>
                  <a:solidFill>
                    <a:schemeClr val="lt1"/>
                  </a:solidFill>
                  <a:latin typeface="+mn-lt"/>
                  <a:ea typeface="+mn-ea"/>
                </a:defRPr>
              </a:lvl3pPr>
              <a:lvl4pPr>
                <a:defRPr>
                  <a:solidFill>
                    <a:schemeClr val="lt1"/>
                  </a:solidFill>
                  <a:latin typeface="+mn-lt"/>
                  <a:ea typeface="+mn-ea"/>
                </a:defRPr>
              </a:lvl4pPr>
              <a:lvl5pPr>
                <a:defRPr>
                  <a:solidFill>
                    <a:schemeClr val="lt1"/>
                  </a:solidFill>
                  <a:latin typeface="+mn-lt"/>
                  <a:ea typeface="+mn-ea"/>
                </a:defRPr>
              </a:lvl5pPr>
              <a:lvl6pPr>
                <a:defRPr>
                  <a:solidFill>
                    <a:schemeClr val="lt1"/>
                  </a:solidFill>
                  <a:latin typeface="+mn-lt"/>
                  <a:ea typeface="+mn-ea"/>
                </a:defRPr>
              </a:lvl6pPr>
              <a:lvl7pPr>
                <a:defRPr>
                  <a:solidFill>
                    <a:schemeClr val="lt1"/>
                  </a:solidFill>
                  <a:latin typeface="+mn-lt"/>
                  <a:ea typeface="+mn-ea"/>
                </a:defRPr>
              </a:lvl7pPr>
              <a:lvl8pPr>
                <a:defRPr>
                  <a:solidFill>
                    <a:schemeClr val="lt1"/>
                  </a:solidFill>
                  <a:latin typeface="+mn-lt"/>
                  <a:ea typeface="+mn-ea"/>
                </a:defRPr>
              </a:lvl8pPr>
              <a:lvl9pPr>
                <a:defRPr>
                  <a:solidFill>
                    <a:schemeClr val="lt1"/>
                  </a:solidFill>
                  <a:latin typeface="+mn-lt"/>
                  <a:ea typeface="+mn-ea"/>
                </a:defRPr>
              </a:lvl9pPr>
            </a:lstStyle>
            <a:p>
              <a:r>
                <a:rPr lang="ja-JP" altLang="en-US"/>
                <a:t>排水横主管の管径は</a:t>
              </a:r>
              <a:r>
                <a:rPr lang="en-US" altLang="ja-JP"/>
                <a:t>150mm</a:t>
              </a:r>
              <a:r>
                <a:rPr lang="ja-JP" altLang="en-US"/>
                <a:t>を採用する。</a:t>
              </a:r>
            </a:p>
          </p:txBody>
        </p:sp>
        <p:sp>
          <p:nvSpPr>
            <p:cNvPr id="20494" name="Text Box 34"/>
            <p:cNvSpPr txBox="1">
              <a:spLocks noChangeArrowheads="1"/>
            </p:cNvSpPr>
            <p:nvPr/>
          </p:nvSpPr>
          <p:spPr bwMode="auto">
            <a:xfrm>
              <a:off x="5314950" y="5755297"/>
              <a:ext cx="5087938" cy="720725"/>
            </a:xfrm>
            <a:prstGeom prst="rect">
              <a:avLst/>
            </a:prstGeom>
            <a:noFill/>
            <a:ln w="9525">
              <a:noFill/>
              <a:miter lim="800000"/>
              <a:headEnd/>
              <a:tailEnd/>
            </a:ln>
          </p:spPr>
          <p:txBody>
            <a:bodyPr lIns="104306" tIns="52153" rIns="104306" bIns="52153">
              <a:spAutoFit/>
            </a:bodyPr>
            <a:lstStyle/>
            <a:p>
              <a:r>
                <a:rPr lang="ja-JP" altLang="en-US" sz="2000" dirty="0">
                  <a:solidFill>
                    <a:srgbClr val="FF0000"/>
                  </a:solidFill>
                  <a:latin typeface="HGP創英角ｺﾞｼｯｸUB" pitchFamily="50" charset="-128"/>
                  <a:ea typeface="HGP創英角ｺﾞｼｯｸUB" pitchFamily="50" charset="-128"/>
                </a:rPr>
                <a:t>表より排水横主管の管径は</a:t>
              </a:r>
              <a:r>
                <a:rPr lang="en-US" altLang="ja-JP" sz="2000" dirty="0">
                  <a:solidFill>
                    <a:srgbClr val="FF0000"/>
                  </a:solidFill>
                  <a:latin typeface="HGP創英角ｺﾞｼｯｸUB" pitchFamily="50" charset="-128"/>
                  <a:ea typeface="HGP創英角ｺﾞｼｯｸUB" pitchFamily="50" charset="-128"/>
                </a:rPr>
                <a:t>125mm</a:t>
              </a:r>
              <a:r>
                <a:rPr lang="ja-JP" altLang="en-US" sz="2000" dirty="0">
                  <a:solidFill>
                    <a:srgbClr val="FF0000"/>
                  </a:solidFill>
                  <a:latin typeface="HGP創英角ｺﾞｼｯｸUB" pitchFamily="50" charset="-128"/>
                  <a:ea typeface="HGP創英角ｺﾞｼｯｸUB" pitchFamily="50" charset="-128"/>
                </a:rPr>
                <a:t>であるが、</a:t>
              </a:r>
            </a:p>
            <a:p>
              <a:r>
                <a:rPr lang="ja-JP" altLang="en-US" sz="2000" dirty="0">
                  <a:solidFill>
                    <a:srgbClr val="FF0000"/>
                  </a:solidFill>
                  <a:latin typeface="HGP創英角ｺﾞｼｯｸUB" pitchFamily="50" charset="-128"/>
                  <a:ea typeface="HGP創英角ｺﾞｼｯｸUB" pitchFamily="50" charset="-128"/>
                </a:rPr>
                <a:t>排水横主管は排水立管の</a:t>
              </a:r>
              <a:r>
                <a:rPr lang="en-US" altLang="ja-JP" sz="2000" dirty="0">
                  <a:solidFill>
                    <a:srgbClr val="FF0000"/>
                  </a:solidFill>
                  <a:latin typeface="HGP創英角ｺﾞｼｯｸUB" pitchFamily="50" charset="-128"/>
                  <a:ea typeface="HGP創英角ｺﾞｼｯｸUB" pitchFamily="50" charset="-128"/>
                </a:rPr>
                <a:t>1</a:t>
              </a:r>
              <a:r>
                <a:rPr lang="ja-JP" altLang="en-US" sz="2000" dirty="0">
                  <a:solidFill>
                    <a:srgbClr val="FF0000"/>
                  </a:solidFill>
                  <a:latin typeface="HGP創英角ｺﾞｼｯｸUB" pitchFamily="50" charset="-128"/>
                  <a:ea typeface="HGP創英角ｺﾞｼｯｸUB" pitchFamily="50" charset="-128"/>
                </a:rPr>
                <a:t>サイズアップとし、</a:t>
              </a:r>
            </a:p>
          </p:txBody>
        </p:sp>
      </p:grpSp>
      <p:pic>
        <p:nvPicPr>
          <p:cNvPr id="20495" name="Picture 33"/>
          <p:cNvPicPr>
            <a:picLocks noChangeAspect="1" noChangeArrowheads="1"/>
          </p:cNvPicPr>
          <p:nvPr/>
        </p:nvPicPr>
        <p:blipFill>
          <a:blip r:embed="rId4"/>
          <a:srcRect r="55811" b="13683"/>
          <a:stretch>
            <a:fillRect/>
          </a:stretch>
        </p:blipFill>
        <p:spPr bwMode="auto">
          <a:xfrm>
            <a:off x="365125" y="5341938"/>
            <a:ext cx="3233738" cy="1316037"/>
          </a:xfrm>
          <a:prstGeom prst="rect">
            <a:avLst/>
          </a:prstGeom>
          <a:noFill/>
          <a:ln w="9525">
            <a:noFill/>
            <a:miter lim="800000"/>
            <a:headEnd/>
            <a:tailEnd/>
          </a:ln>
        </p:spPr>
      </p:pic>
      <p:pic>
        <p:nvPicPr>
          <p:cNvPr id="20496" name="Picture 34"/>
          <p:cNvPicPr>
            <a:picLocks noChangeAspect="1" noChangeArrowheads="1"/>
          </p:cNvPicPr>
          <p:nvPr/>
        </p:nvPicPr>
        <p:blipFill>
          <a:blip r:embed="rId4"/>
          <a:srcRect l="87090" r="357" b="-804"/>
          <a:stretch>
            <a:fillRect/>
          </a:stretch>
        </p:blipFill>
        <p:spPr bwMode="auto">
          <a:xfrm>
            <a:off x="3641725" y="5340350"/>
            <a:ext cx="919163" cy="1536700"/>
          </a:xfrm>
          <a:prstGeom prst="rect">
            <a:avLst/>
          </a:prstGeom>
          <a:noFill/>
          <a:ln w="9525">
            <a:noFill/>
            <a:miter lim="800000"/>
            <a:headEnd/>
            <a:tailEnd/>
          </a:ln>
        </p:spPr>
      </p:pic>
      <p:pic>
        <p:nvPicPr>
          <p:cNvPr id="20497" name="Picture 10"/>
          <p:cNvPicPr>
            <a:picLocks noChangeAspect="1" noChangeArrowheads="1"/>
          </p:cNvPicPr>
          <p:nvPr/>
        </p:nvPicPr>
        <p:blipFill>
          <a:blip r:embed="rId5"/>
          <a:srcRect l="61235" t="76691" r="13760" b="-2"/>
          <a:stretch>
            <a:fillRect/>
          </a:stretch>
        </p:blipFill>
        <p:spPr bwMode="auto">
          <a:xfrm>
            <a:off x="1792288" y="6513513"/>
            <a:ext cx="1825625" cy="354012"/>
          </a:xfrm>
          <a:prstGeom prst="rect">
            <a:avLst/>
          </a:prstGeom>
          <a:noFill/>
          <a:ln w="9525">
            <a:noFill/>
            <a:miter lim="800000"/>
            <a:headEnd/>
            <a:tailEnd/>
          </a:ln>
        </p:spPr>
      </p:pic>
      <p:grpSp>
        <p:nvGrpSpPr>
          <p:cNvPr id="3" name="グループ化 2"/>
          <p:cNvGrpSpPr/>
          <p:nvPr/>
        </p:nvGrpSpPr>
        <p:grpSpPr>
          <a:xfrm>
            <a:off x="3860800" y="4812759"/>
            <a:ext cx="3754969" cy="2056354"/>
            <a:chOff x="3860800" y="4812759"/>
            <a:chExt cx="3754969" cy="2056354"/>
          </a:xfrm>
        </p:grpSpPr>
        <p:sp>
          <p:nvSpPr>
            <p:cNvPr id="20486" name="Text Box 14"/>
            <p:cNvSpPr txBox="1">
              <a:spLocks noChangeArrowheads="1"/>
            </p:cNvSpPr>
            <p:nvPr/>
          </p:nvSpPr>
          <p:spPr bwMode="auto">
            <a:xfrm>
              <a:off x="6915681" y="4812759"/>
              <a:ext cx="700088" cy="320675"/>
            </a:xfrm>
            <a:prstGeom prst="rect">
              <a:avLst/>
            </a:prstGeom>
            <a:solidFill>
              <a:schemeClr val="bg1">
                <a:lumMod val="95000"/>
              </a:schemeClr>
            </a:solidFill>
            <a:ln w="9525">
              <a:noFill/>
              <a:miter lim="800000"/>
              <a:headEnd/>
              <a:tailEnd/>
            </a:ln>
          </p:spPr>
          <p:txBody>
            <a:bodyPr wrap="none" lIns="104306" tIns="52153" rIns="104306" bIns="52153">
              <a:spAutoFit/>
            </a:bodyPr>
            <a:lstStyle>
              <a:defPPr>
                <a:defRPr lang="en-US"/>
              </a:defPPr>
              <a:lvl1pPr>
                <a:defRPr sz="1400">
                  <a:solidFill>
                    <a:srgbClr val="FF0000"/>
                  </a:solidFill>
                  <a:latin typeface="HGP創英角ｺﾞｼｯｸUB" pitchFamily="50" charset="-128"/>
                  <a:ea typeface="HGP創英角ｺﾞｼｯｸUB" pitchFamily="50" charset="-128"/>
                </a:defRPr>
              </a:lvl1pPr>
            </a:lstStyle>
            <a:p>
              <a:r>
                <a:rPr lang="en-US" altLang="ja-JP"/>
                <a:t>3.677</a:t>
              </a:r>
            </a:p>
          </p:txBody>
        </p:sp>
        <p:sp>
          <p:nvSpPr>
            <p:cNvPr id="20498" name="Rectangle 11"/>
            <p:cNvSpPr>
              <a:spLocks noChangeArrowheads="1"/>
            </p:cNvSpPr>
            <p:nvPr/>
          </p:nvSpPr>
          <p:spPr bwMode="auto">
            <a:xfrm>
              <a:off x="3860800" y="6624638"/>
              <a:ext cx="465138" cy="244475"/>
            </a:xfrm>
            <a:prstGeom prst="rect">
              <a:avLst/>
            </a:prstGeom>
            <a:noFill/>
            <a:ln w="28575">
              <a:solidFill>
                <a:srgbClr val="FF0000"/>
              </a:solidFill>
              <a:miter lim="800000"/>
              <a:headEnd/>
              <a:tailEnd/>
            </a:ln>
          </p:spPr>
          <p:txBody>
            <a:bodyPr wrap="none" lIns="104306" tIns="52153" rIns="104306" bIns="52153" anchor="ctr"/>
            <a:lstStyle/>
            <a:p>
              <a:endParaRPr lang="ja-JP" altLang="en-US"/>
            </a:p>
          </p:txBody>
        </p:sp>
        <p:sp>
          <p:nvSpPr>
            <p:cNvPr id="20502" name="フリーフォーム 31"/>
            <p:cNvSpPr>
              <a:spLocks/>
            </p:cNvSpPr>
            <p:nvPr/>
          </p:nvSpPr>
          <p:spPr bwMode="auto">
            <a:xfrm flipV="1">
              <a:off x="4370283" y="4983955"/>
              <a:ext cx="2559989" cy="1674019"/>
            </a:xfrm>
            <a:custGeom>
              <a:avLst/>
              <a:gdLst>
                <a:gd name="T0" fmla="*/ 0 w 2715331"/>
                <a:gd name="T1" fmla="*/ 0 h 892636"/>
                <a:gd name="T2" fmla="*/ 228343 w 2715331"/>
                <a:gd name="T3" fmla="*/ 14221901 h 892636"/>
                <a:gd name="T4" fmla="*/ 765153 w 2715331"/>
                <a:gd name="T5" fmla="*/ 14221901 h 892636"/>
                <a:gd name="T6" fmla="*/ 0 60000 65536"/>
                <a:gd name="T7" fmla="*/ 0 60000 65536"/>
                <a:gd name="T8" fmla="*/ 0 60000 65536"/>
                <a:gd name="T9" fmla="*/ 0 w 2715331"/>
                <a:gd name="T10" fmla="*/ 0 h 892636"/>
                <a:gd name="T11" fmla="*/ 2715331 w 2715331"/>
                <a:gd name="T12" fmla="*/ 892636 h 892636"/>
              </a:gdLst>
              <a:ahLst/>
              <a:cxnLst>
                <a:cxn ang="T6">
                  <a:pos x="T0" y="T1"/>
                </a:cxn>
                <a:cxn ang="T7">
                  <a:pos x="T2" y="T3"/>
                </a:cxn>
                <a:cxn ang="T8">
                  <a:pos x="T4" y="T5"/>
                </a:cxn>
              </a:cxnLst>
              <a:rect l="T9" t="T10" r="T11" b="T12"/>
              <a:pathLst>
                <a:path w="2715331" h="892636">
                  <a:moveTo>
                    <a:pt x="0" y="0"/>
                  </a:moveTo>
                  <a:lnTo>
                    <a:pt x="810331" y="892636"/>
                  </a:lnTo>
                  <a:lnTo>
                    <a:pt x="2715331" y="892636"/>
                  </a:lnTo>
                </a:path>
              </a:pathLst>
            </a:custGeom>
            <a:noFill/>
            <a:ln w="19050">
              <a:solidFill>
                <a:srgbClr val="008000"/>
              </a:solidFill>
              <a:round/>
              <a:headEnd type="none" w="med" len="med"/>
              <a:tailEnd type="triangle" w="med" len="med"/>
            </a:ln>
          </p:spPr>
          <p:txBody>
            <a:bodyPr anchor="ctr"/>
            <a:lstStyle/>
            <a:p>
              <a:endParaRPr lang="ja-JP" altLang="en-US"/>
            </a:p>
          </p:txBody>
        </p:sp>
      </p:grpSp>
      <p:sp>
        <p:nvSpPr>
          <p:cNvPr id="34" name="スライド番号プレースホルダー 1"/>
          <p:cNvSpPr>
            <a:spLocks noGrp="1"/>
          </p:cNvSpPr>
          <p:nvPr>
            <p:ph type="sldNum" sz="quarter" idx="10"/>
          </p:nvPr>
        </p:nvSpPr>
        <p:spPr/>
        <p:txBody>
          <a:bodyPr/>
          <a:lstStyle/>
          <a:p>
            <a:pPr>
              <a:defRPr/>
            </a:pPr>
            <a:fld id="{C9BEF6A7-7419-4FE0-8AC9-D0185AB007EF}" type="slidenum">
              <a:rPr lang="en-US" altLang="ja-JP"/>
              <a:pPr>
                <a:defRPr/>
              </a:pPr>
              <a:t>15</a:t>
            </a:fld>
            <a:endParaRPr lang="en-US" dirty="0"/>
          </a:p>
        </p:txBody>
      </p:sp>
      <p:pic>
        <p:nvPicPr>
          <p:cNvPr id="26" name="Picture 4" descr="\\FILESERVER01\ib01\nagasawa_BU070208\aa-別室\120325_空衛学会作成用\ai\4-2-4_kankei\4-2-4_kankei-p4.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2124" y="900311"/>
            <a:ext cx="3886208" cy="3313792"/>
          </a:xfrm>
          <a:prstGeom prst="rect">
            <a:avLst/>
          </a:prstGeom>
          <a:noFill/>
          <a:ln w="28575">
            <a:solidFill>
              <a:schemeClr val="bg1">
                <a:lumMod val="85000"/>
              </a:schemeClr>
            </a:solidFill>
          </a:ln>
          <a:extLst>
            <a:ext uri="{909E8E84-426E-40DD-AFC4-6F175D3DCCD1}">
              <a14:hiddenFill xmlns:a14="http://schemas.microsoft.com/office/drawing/2010/main">
                <a:solidFill>
                  <a:srgbClr val="FFFFFF"/>
                </a:solidFill>
              </a14:hiddenFill>
            </a:ext>
          </a:extLst>
        </p:spPr>
      </p:pic>
      <p:sp>
        <p:nvSpPr>
          <p:cNvPr id="28" name="Rectangle 5"/>
          <p:cNvSpPr>
            <a:spLocks noChangeArrowheads="1"/>
          </p:cNvSpPr>
          <p:nvPr/>
        </p:nvSpPr>
        <p:spPr bwMode="auto">
          <a:xfrm>
            <a:off x="493801" y="3927764"/>
            <a:ext cx="1396515" cy="138841"/>
          </a:xfrm>
          <a:prstGeom prst="rect">
            <a:avLst/>
          </a:prstGeom>
          <a:solidFill>
            <a:srgbClr val="FF0000">
              <a:alpha val="40000"/>
            </a:srgbClr>
          </a:solidFill>
          <a:ln w="9525">
            <a:noFill/>
            <a:miter lim="800000"/>
            <a:headEnd/>
            <a:tailEnd/>
          </a:ln>
        </p:spPr>
        <p:txBody>
          <a:bodyPr wrap="none" lIns="104306" tIns="52153" rIns="104306" bIns="52153" anchor="ctr"/>
          <a:lstStyle/>
          <a:p>
            <a:endParaRPr lang="ja-JP" altLang="en-US">
              <a:latin typeface="Arial Unicode MS"/>
            </a:endParaRPr>
          </a:p>
        </p:txBody>
      </p:sp>
      <p:sp>
        <p:nvSpPr>
          <p:cNvPr id="29" name="Text Box 43"/>
          <p:cNvSpPr txBox="1">
            <a:spLocks noChangeArrowheads="1"/>
          </p:cNvSpPr>
          <p:nvPr/>
        </p:nvSpPr>
        <p:spPr bwMode="auto">
          <a:xfrm>
            <a:off x="4984503" y="7369886"/>
            <a:ext cx="5686419" cy="169277"/>
          </a:xfrm>
          <a:prstGeom prst="rect">
            <a:avLst/>
          </a:prstGeom>
          <a:ln w="6350">
            <a:solidFill>
              <a:srgbClr val="C00000"/>
            </a:solidFill>
          </a:ln>
        </p:spPr>
        <p:style>
          <a:lnRef idx="2">
            <a:schemeClr val="accent5"/>
          </a:lnRef>
          <a:fillRef idx="1">
            <a:schemeClr val="lt1"/>
          </a:fillRef>
          <a:effectRef idx="0">
            <a:schemeClr val="accent5"/>
          </a:effectRef>
          <a:fontRef idx="minor">
            <a:schemeClr val="dk1"/>
          </a:fontRef>
        </p:style>
        <p:txBody>
          <a:bodyPr wrap="none" lIns="36000" tIns="0" rIns="36000" bIns="0" rtlCol="0" anchor="ctr" anchorCtr="0">
            <a:spAutoFit/>
          </a:bodyPr>
          <a:lstStyle>
            <a:defPPr>
              <a:defRPr lang="en-US"/>
            </a:defPPr>
            <a:lvl1pPr algn="r">
              <a:defRPr sz="1100">
                <a:solidFill>
                  <a:srgbClr val="C00000"/>
                </a:solidFill>
                <a:latin typeface="+mn-lt"/>
                <a:ea typeface="+mn-ea"/>
              </a:defRPr>
            </a:lvl1pPr>
            <a:lvl2pPr>
              <a:defRPr>
                <a:solidFill>
                  <a:schemeClr val="dk1"/>
                </a:solidFill>
                <a:latin typeface="+mn-lt"/>
                <a:ea typeface="+mn-ea"/>
              </a:defRPr>
            </a:lvl2pPr>
            <a:lvl3pPr>
              <a:defRPr>
                <a:solidFill>
                  <a:schemeClr val="dk1"/>
                </a:solidFill>
                <a:latin typeface="+mn-lt"/>
                <a:ea typeface="+mn-ea"/>
              </a:defRPr>
            </a:lvl3pPr>
            <a:lvl4pPr>
              <a:defRPr>
                <a:solidFill>
                  <a:schemeClr val="dk1"/>
                </a:solidFill>
                <a:latin typeface="+mn-lt"/>
                <a:ea typeface="+mn-ea"/>
              </a:defRPr>
            </a:lvl4pPr>
            <a:lvl5pPr>
              <a:defRPr>
                <a:solidFill>
                  <a:schemeClr val="dk1"/>
                </a:solidFill>
                <a:latin typeface="+mn-lt"/>
                <a:ea typeface="+mn-ea"/>
              </a:defRPr>
            </a:lvl5pPr>
            <a:lvl6pPr>
              <a:defRPr>
                <a:solidFill>
                  <a:schemeClr val="dk1"/>
                </a:solidFill>
                <a:latin typeface="+mn-lt"/>
                <a:ea typeface="+mn-ea"/>
              </a:defRPr>
            </a:lvl6pPr>
            <a:lvl7pPr>
              <a:defRPr>
                <a:solidFill>
                  <a:schemeClr val="dk1"/>
                </a:solidFill>
                <a:latin typeface="+mn-lt"/>
                <a:ea typeface="+mn-ea"/>
              </a:defRPr>
            </a:lvl7pPr>
            <a:lvl8pPr>
              <a:defRPr>
                <a:solidFill>
                  <a:schemeClr val="dk1"/>
                </a:solidFill>
                <a:latin typeface="+mn-lt"/>
                <a:ea typeface="+mn-ea"/>
              </a:defRPr>
            </a:lvl8pPr>
            <a:lvl9pPr>
              <a:defRPr>
                <a:solidFill>
                  <a:schemeClr val="dk1"/>
                </a:solidFill>
                <a:latin typeface="+mn-lt"/>
                <a:ea typeface="+mn-ea"/>
              </a:defRPr>
            </a:lvl9pPr>
          </a:lstStyle>
          <a:p>
            <a:r>
              <a:rPr lang="ja-JP" altLang="en-US"/>
              <a:t>空気調和・衛生工学便覧　第</a:t>
            </a:r>
            <a:r>
              <a:rPr lang="en-US" altLang="ja-JP"/>
              <a:t>13</a:t>
            </a:r>
            <a:r>
              <a:rPr lang="ja-JP" altLang="en-US"/>
              <a:t>版　第</a:t>
            </a:r>
            <a:r>
              <a:rPr lang="en-US" altLang="ja-JP"/>
              <a:t>6</a:t>
            </a:r>
            <a:r>
              <a:rPr lang="ja-JP" altLang="en-US"/>
              <a:t>編　給排水衛生設備設計　第</a:t>
            </a:r>
            <a:r>
              <a:rPr lang="en-US" altLang="ja-JP"/>
              <a:t>7</a:t>
            </a:r>
            <a:r>
              <a:rPr lang="ja-JP" altLang="en-US"/>
              <a:t>章　排水通気設備　</a:t>
            </a:r>
            <a:r>
              <a:rPr lang="en-US" altLang="ja-JP"/>
              <a:t>P.221</a:t>
            </a:r>
          </a:p>
        </p:txBody>
      </p:sp>
      <p:grpSp>
        <p:nvGrpSpPr>
          <p:cNvPr id="2" name="グループ化 1"/>
          <p:cNvGrpSpPr/>
          <p:nvPr/>
        </p:nvGrpSpPr>
        <p:grpSpPr>
          <a:xfrm>
            <a:off x="357188" y="5918200"/>
            <a:ext cx="2905125" cy="1403350"/>
            <a:chOff x="357188" y="5918200"/>
            <a:chExt cx="2905125" cy="1403350"/>
          </a:xfrm>
        </p:grpSpPr>
        <p:sp>
          <p:nvSpPr>
            <p:cNvPr id="20499" name="Rectangle 12"/>
            <p:cNvSpPr>
              <a:spLocks noChangeArrowheads="1"/>
            </p:cNvSpPr>
            <p:nvPr/>
          </p:nvSpPr>
          <p:spPr bwMode="auto">
            <a:xfrm>
              <a:off x="2824163" y="5918200"/>
              <a:ext cx="438150" cy="552938"/>
            </a:xfrm>
            <a:prstGeom prst="rect">
              <a:avLst/>
            </a:prstGeom>
            <a:noFill/>
            <a:ln w="28575">
              <a:solidFill>
                <a:srgbClr val="FF0000"/>
              </a:solidFill>
              <a:miter lim="800000"/>
              <a:headEnd/>
              <a:tailEnd/>
            </a:ln>
          </p:spPr>
          <p:txBody>
            <a:bodyPr wrap="none" lIns="104306" tIns="52153" rIns="104306" bIns="52153" anchor="ctr"/>
            <a:lstStyle/>
            <a:p>
              <a:endParaRPr lang="ja-JP" altLang="en-US"/>
            </a:p>
          </p:txBody>
        </p:sp>
        <p:sp>
          <p:nvSpPr>
            <p:cNvPr id="20500" name="Text Box 13"/>
            <p:cNvSpPr txBox="1">
              <a:spLocks noChangeArrowheads="1"/>
            </p:cNvSpPr>
            <p:nvPr/>
          </p:nvSpPr>
          <p:spPr bwMode="auto">
            <a:xfrm>
              <a:off x="357188" y="7000875"/>
              <a:ext cx="2187575" cy="320675"/>
            </a:xfrm>
            <a:prstGeom prst="rect">
              <a:avLst/>
            </a:prstGeom>
            <a:noFill/>
            <a:ln w="9525">
              <a:noFill/>
              <a:miter lim="800000"/>
              <a:headEnd/>
              <a:tailEnd/>
            </a:ln>
          </p:spPr>
          <p:txBody>
            <a:bodyPr wrap="none" lIns="104306" tIns="52153" rIns="104306" bIns="52153">
              <a:spAutoFit/>
            </a:bodyPr>
            <a:lstStyle/>
            <a:p>
              <a:r>
                <a:rPr lang="ja-JP" altLang="en-US" sz="1400" b="1">
                  <a:solidFill>
                    <a:srgbClr val="FF0000"/>
                  </a:solidFill>
                  <a:latin typeface="Arial" charset="0"/>
                </a:rPr>
                <a:t>原則、最大値を採用する。</a:t>
              </a:r>
            </a:p>
          </p:txBody>
        </p:sp>
        <p:sp>
          <p:nvSpPr>
            <p:cNvPr id="20501" name="フリーフォーム 30"/>
            <p:cNvSpPr>
              <a:spLocks/>
            </p:cNvSpPr>
            <p:nvPr/>
          </p:nvSpPr>
          <p:spPr bwMode="auto">
            <a:xfrm>
              <a:off x="1177925" y="6372225"/>
              <a:ext cx="1566863" cy="625475"/>
            </a:xfrm>
            <a:custGeom>
              <a:avLst/>
              <a:gdLst>
                <a:gd name="T0" fmla="*/ 0 w 1567543"/>
                <a:gd name="T1" fmla="*/ 78547 h 947058"/>
                <a:gd name="T2" fmla="*/ 1021040 w 1567543"/>
                <a:gd name="T3" fmla="*/ 0 h 947058"/>
                <a:gd name="T4" fmla="*/ 1564146 w 1567543"/>
                <a:gd name="T5" fmla="*/ 0 h 947058"/>
                <a:gd name="T6" fmla="*/ 0 60000 65536"/>
                <a:gd name="T7" fmla="*/ 0 60000 65536"/>
                <a:gd name="T8" fmla="*/ 0 60000 65536"/>
                <a:gd name="T9" fmla="*/ 0 w 1567543"/>
                <a:gd name="T10" fmla="*/ 0 h 947058"/>
                <a:gd name="T11" fmla="*/ 1567543 w 1567543"/>
                <a:gd name="T12" fmla="*/ 947058 h 947058"/>
              </a:gdLst>
              <a:ahLst/>
              <a:cxnLst>
                <a:cxn ang="T6">
                  <a:pos x="T0" y="T1"/>
                </a:cxn>
                <a:cxn ang="T7">
                  <a:pos x="T2" y="T3"/>
                </a:cxn>
                <a:cxn ang="T8">
                  <a:pos x="T4" y="T5"/>
                </a:cxn>
              </a:cxnLst>
              <a:rect l="T9" t="T10" r="T11" b="T12"/>
              <a:pathLst>
                <a:path w="1567543" h="947058">
                  <a:moveTo>
                    <a:pt x="0" y="947058"/>
                  </a:moveTo>
                  <a:lnTo>
                    <a:pt x="1023258" y="0"/>
                  </a:lnTo>
                  <a:lnTo>
                    <a:pt x="1567543" y="0"/>
                  </a:lnTo>
                </a:path>
              </a:pathLst>
            </a:custGeom>
            <a:noFill/>
            <a:ln w="19050">
              <a:solidFill>
                <a:srgbClr val="008000"/>
              </a:solidFill>
              <a:round/>
              <a:headEnd type="none" w="med" len="med"/>
              <a:tailEnd type="triangle" w="med" len="med"/>
            </a:ln>
          </p:spPr>
          <p:txBody>
            <a:bodyPr anchor="ctr"/>
            <a:lstStyle/>
            <a:p>
              <a:endParaRPr lang="ja-JP" altLang="en-US"/>
            </a:p>
          </p:txBody>
        </p:sp>
        <p:sp>
          <p:nvSpPr>
            <p:cNvPr id="27" name="角丸四角形 26"/>
            <p:cNvSpPr/>
            <p:nvPr/>
          </p:nvSpPr>
          <p:spPr>
            <a:xfrm>
              <a:off x="2819851" y="6292629"/>
              <a:ext cx="423862" cy="162346"/>
            </a:xfrm>
            <a:prstGeom prst="roundRect">
              <a:avLst/>
            </a:prstGeom>
            <a:solidFill>
              <a:srgbClr val="FF0000">
                <a:alpha val="40000"/>
              </a:srgbClr>
            </a:solidFill>
            <a:ln w="9525">
              <a:noFill/>
              <a:miter lim="800000"/>
              <a:headEnd/>
              <a:tailEnd/>
            </a:ln>
          </p:spPr>
          <p:txBody>
            <a:bodyPr wrap="none" lIns="104306" tIns="52153" rIns="104306" bIns="52153" anchor="ctr"/>
            <a:lstStyle/>
            <a:p>
              <a:endParaRPr lang="ja-JP" altLang="en-US">
                <a:solidFill>
                  <a:schemeClr val="tx1"/>
                </a:solidFill>
                <a:latin typeface="Arial Unicode MS" charset="0"/>
                <a:ea typeface="ＭＳ Ｐゴシック" charset="-128"/>
              </a:endParaRPr>
            </a:p>
          </p:txBody>
        </p:sp>
      </p:grpSp>
      <p:grpSp>
        <p:nvGrpSpPr>
          <p:cNvPr id="4" name="グループ化 3"/>
          <p:cNvGrpSpPr/>
          <p:nvPr/>
        </p:nvGrpSpPr>
        <p:grpSpPr>
          <a:xfrm>
            <a:off x="4132898" y="3071787"/>
            <a:ext cx="3255397" cy="1751421"/>
            <a:chOff x="4132898" y="3071787"/>
            <a:chExt cx="3255397" cy="1751421"/>
          </a:xfrm>
        </p:grpSpPr>
        <p:sp>
          <p:nvSpPr>
            <p:cNvPr id="20487" name="Line 15"/>
            <p:cNvSpPr>
              <a:spLocks noChangeShapeType="1"/>
            </p:cNvSpPr>
            <p:nvPr/>
          </p:nvSpPr>
          <p:spPr bwMode="auto">
            <a:xfrm flipH="1">
              <a:off x="5120003" y="3162703"/>
              <a:ext cx="2065338" cy="0"/>
            </a:xfrm>
            <a:prstGeom prst="line">
              <a:avLst/>
            </a:prstGeom>
            <a:noFill/>
            <a:ln w="28575">
              <a:solidFill>
                <a:srgbClr val="FF0000"/>
              </a:solidFill>
              <a:round/>
              <a:headEnd/>
              <a:tailEnd type="triangle" w="med" len="med"/>
            </a:ln>
          </p:spPr>
          <p:txBody>
            <a:bodyPr lIns="104306" tIns="52153" rIns="104306" bIns="52153"/>
            <a:lstStyle/>
            <a:p>
              <a:endParaRPr lang="ja-JP" altLang="en-US"/>
            </a:p>
          </p:txBody>
        </p:sp>
        <p:sp>
          <p:nvSpPr>
            <p:cNvPr id="20488" name="Line 16"/>
            <p:cNvSpPr>
              <a:spLocks noChangeShapeType="1"/>
            </p:cNvSpPr>
            <p:nvPr/>
          </p:nvSpPr>
          <p:spPr bwMode="auto">
            <a:xfrm flipV="1">
              <a:off x="7270820" y="3141924"/>
              <a:ext cx="0" cy="1681284"/>
            </a:xfrm>
            <a:prstGeom prst="line">
              <a:avLst/>
            </a:prstGeom>
            <a:noFill/>
            <a:ln w="28575">
              <a:solidFill>
                <a:srgbClr val="FF0000"/>
              </a:solidFill>
              <a:round/>
              <a:headEnd/>
              <a:tailEnd type="triangle" w="med" len="med"/>
            </a:ln>
          </p:spPr>
          <p:txBody>
            <a:bodyPr lIns="104306" tIns="52153" rIns="104306" bIns="52153"/>
            <a:lstStyle/>
            <a:p>
              <a:endParaRPr lang="ja-JP" altLang="en-US"/>
            </a:p>
          </p:txBody>
        </p:sp>
        <p:sp>
          <p:nvSpPr>
            <p:cNvPr id="20490" name="Rectangle 28"/>
            <p:cNvSpPr>
              <a:spLocks noChangeArrowheads="1"/>
            </p:cNvSpPr>
            <p:nvPr/>
          </p:nvSpPr>
          <p:spPr bwMode="auto">
            <a:xfrm>
              <a:off x="4896448" y="3142607"/>
              <a:ext cx="197611" cy="406400"/>
            </a:xfrm>
            <a:prstGeom prst="rect">
              <a:avLst/>
            </a:prstGeom>
            <a:noFill/>
            <a:ln w="19050">
              <a:solidFill>
                <a:srgbClr val="FF0000"/>
              </a:solidFill>
              <a:miter lim="800000"/>
              <a:headEnd/>
              <a:tailEnd/>
            </a:ln>
          </p:spPr>
          <p:txBody>
            <a:bodyPr wrap="none" lIns="104306" tIns="52153" rIns="104306" bIns="52153" anchor="ctr"/>
            <a:lstStyle/>
            <a:p>
              <a:endParaRPr lang="ja-JP" altLang="en-US"/>
            </a:p>
          </p:txBody>
        </p:sp>
        <p:sp>
          <p:nvSpPr>
            <p:cNvPr id="20492" name="Line 31"/>
            <p:cNvSpPr>
              <a:spLocks noChangeShapeType="1"/>
            </p:cNvSpPr>
            <p:nvPr/>
          </p:nvSpPr>
          <p:spPr bwMode="auto">
            <a:xfrm flipH="1" flipV="1">
              <a:off x="4689231" y="3182813"/>
              <a:ext cx="216877" cy="1"/>
            </a:xfrm>
            <a:prstGeom prst="line">
              <a:avLst/>
            </a:prstGeom>
            <a:noFill/>
            <a:ln w="28575">
              <a:solidFill>
                <a:srgbClr val="FF0000"/>
              </a:solidFill>
              <a:round/>
              <a:headEnd/>
              <a:tailEnd type="triangle" w="med" len="med"/>
            </a:ln>
          </p:spPr>
          <p:txBody>
            <a:bodyPr lIns="104306" tIns="52153" rIns="104306" bIns="52153"/>
            <a:lstStyle/>
            <a:p>
              <a:endParaRPr lang="ja-JP" altLang="en-US"/>
            </a:p>
          </p:txBody>
        </p:sp>
        <p:sp>
          <p:nvSpPr>
            <p:cNvPr id="20493" name="Text Box 32"/>
            <p:cNvSpPr txBox="1">
              <a:spLocks noChangeArrowheads="1"/>
            </p:cNvSpPr>
            <p:nvPr/>
          </p:nvSpPr>
          <p:spPr bwMode="auto">
            <a:xfrm>
              <a:off x="4132898" y="3274772"/>
              <a:ext cx="745964" cy="503590"/>
            </a:xfrm>
            <a:prstGeom prst="rect">
              <a:avLst/>
            </a:prstGeom>
            <a:solidFill>
              <a:schemeClr val="bg1">
                <a:lumMod val="95000"/>
              </a:schemeClr>
            </a:solidFill>
            <a:ln w="9525">
              <a:noFill/>
              <a:miter lim="800000"/>
              <a:headEnd/>
              <a:tailEnd/>
            </a:ln>
          </p:spPr>
          <p:txBody>
            <a:bodyPr wrap="square" lIns="36000" tIns="36000" rIns="36000" bIns="36000">
              <a:spAutoFit/>
            </a:bodyPr>
            <a:lstStyle>
              <a:defPPr>
                <a:defRPr lang="en-US"/>
              </a:defPPr>
              <a:lvl1pPr>
                <a:defRPr sz="1400">
                  <a:solidFill>
                    <a:srgbClr val="FF0000"/>
                  </a:solidFill>
                  <a:latin typeface="HGP創英角ｺﾞｼｯｸUB" pitchFamily="50" charset="-128"/>
                  <a:ea typeface="HGP創英角ｺﾞｼｯｸUB" pitchFamily="50" charset="-128"/>
                </a:defRPr>
              </a:lvl1pPr>
            </a:lstStyle>
            <a:p>
              <a:r>
                <a:rPr lang="en-US" altLang="ja-JP" smtClean="0"/>
                <a:t>QL</a:t>
              </a:r>
            </a:p>
            <a:p>
              <a:r>
                <a:rPr lang="en-US" altLang="ja-JP" smtClean="0"/>
                <a:t>=</a:t>
              </a:r>
              <a:r>
                <a:rPr lang="en-US" altLang="ja-JP"/>
                <a:t>9.5L/s</a:t>
              </a:r>
            </a:p>
          </p:txBody>
        </p:sp>
        <p:sp>
          <p:nvSpPr>
            <p:cNvPr id="30" name="Oval 25"/>
            <p:cNvSpPr>
              <a:spLocks noChangeArrowheads="1"/>
            </p:cNvSpPr>
            <p:nvPr/>
          </p:nvSpPr>
          <p:spPr bwMode="auto">
            <a:xfrm>
              <a:off x="7153345" y="3071787"/>
              <a:ext cx="234950" cy="220663"/>
            </a:xfrm>
            <a:prstGeom prst="ellipse">
              <a:avLst/>
            </a:prstGeom>
            <a:solidFill>
              <a:srgbClr val="FF0000">
                <a:alpha val="40000"/>
              </a:srgbClr>
            </a:solidFill>
            <a:ln w="9525">
              <a:noFill/>
              <a:miter lim="800000"/>
              <a:headEnd/>
              <a:tailEnd/>
            </a:ln>
          </p:spPr>
          <p:txBody>
            <a:bodyPr wrap="none" lIns="104306" tIns="52153" rIns="104306" bIns="52153" anchor="ctr"/>
            <a:lstStyle/>
            <a:p>
              <a:endParaRPr lang="ja-JP" altLang="en-US"/>
            </a:p>
          </p:txBody>
        </p:sp>
      </p:grpSp>
      <p:sp>
        <p:nvSpPr>
          <p:cNvPr id="31" name="角丸四角形 30"/>
          <p:cNvSpPr/>
          <p:nvPr/>
        </p:nvSpPr>
        <p:spPr>
          <a:xfrm>
            <a:off x="2838451" y="6308792"/>
            <a:ext cx="423862" cy="162346"/>
          </a:xfrm>
          <a:prstGeom prst="roundRect">
            <a:avLst/>
          </a:prstGeom>
          <a:solidFill>
            <a:srgbClr val="FF0000">
              <a:alpha val="40000"/>
            </a:srgbClr>
          </a:solidFill>
          <a:ln w="9525">
            <a:noFill/>
            <a:miter lim="800000"/>
            <a:headEnd/>
            <a:tailEnd/>
          </a:ln>
        </p:spPr>
        <p:txBody>
          <a:bodyPr wrap="none" lIns="104306" tIns="52153" rIns="104306" bIns="52153" anchor="ctr"/>
          <a:lstStyle/>
          <a:p>
            <a:endParaRPr lang="ja-JP" altLang="en-US">
              <a:solidFill>
                <a:schemeClr val="tx1"/>
              </a:solidFill>
              <a:latin typeface="Arial Unicode MS" charset="0"/>
              <a:ea typeface="ＭＳ Ｐゴシック" charset="-128"/>
            </a:endParaRPr>
          </a:p>
        </p:txBody>
      </p:sp>
      <p:sp>
        <p:nvSpPr>
          <p:cNvPr id="35" name="角丸四角形 34"/>
          <p:cNvSpPr/>
          <p:nvPr/>
        </p:nvSpPr>
        <p:spPr>
          <a:xfrm>
            <a:off x="7743017" y="6671342"/>
            <a:ext cx="423862" cy="162346"/>
          </a:xfrm>
          <a:prstGeom prst="roundRect">
            <a:avLst/>
          </a:prstGeom>
          <a:solidFill>
            <a:srgbClr val="FF0000">
              <a:alpha val="40000"/>
            </a:srgbClr>
          </a:solidFill>
          <a:ln w="9525">
            <a:noFill/>
            <a:miter lim="800000"/>
            <a:headEnd/>
            <a:tailEnd/>
          </a:ln>
        </p:spPr>
        <p:txBody>
          <a:bodyPr wrap="none" lIns="104306" tIns="52153" rIns="104306" bIns="52153" anchor="ctr"/>
          <a:lstStyle/>
          <a:p>
            <a:endParaRPr lang="ja-JP" altLang="en-US">
              <a:solidFill>
                <a:schemeClr val="tx1"/>
              </a:solidFill>
              <a:latin typeface="Arial Unicode MS" charset="0"/>
              <a:ea typeface="ＭＳ Ｐゴシック" charset="-128"/>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repeatCount="indefinite" fill="remove" grpId="0" nodeType="withEffect">
                                  <p:stCondLst>
                                    <p:cond delay="0"/>
                                  </p:stCondLst>
                                  <p:childTnLst>
                                    <p:animClr clrSpc="rgb" dir="cw">
                                      <p:cBhvr override="childStyle">
                                        <p:cTn id="6" dur="1000" autoRev="1" fill="remove"/>
                                        <p:tgtEl>
                                          <p:spTgt spid="28"/>
                                        </p:tgtEl>
                                        <p:attrNameLst>
                                          <p:attrName>style.color</p:attrName>
                                        </p:attrNameLst>
                                      </p:cBhvr>
                                      <p:to>
                                        <a:srgbClr val="FFFF00"/>
                                      </p:to>
                                    </p:animClr>
                                    <p:animClr clrSpc="rgb" dir="cw">
                                      <p:cBhvr>
                                        <p:cTn id="7" dur="1000" autoRev="1" fill="remove"/>
                                        <p:tgtEl>
                                          <p:spTgt spid="28"/>
                                        </p:tgtEl>
                                        <p:attrNameLst>
                                          <p:attrName>fillcolor</p:attrName>
                                        </p:attrNameLst>
                                      </p:cBhvr>
                                      <p:to>
                                        <a:srgbClr val="FFFF00"/>
                                      </p:to>
                                    </p:animClr>
                                    <p:set>
                                      <p:cBhvr>
                                        <p:cTn id="8" dur="1000" autoRev="1" fill="remove"/>
                                        <p:tgtEl>
                                          <p:spTgt spid="28"/>
                                        </p:tgtEl>
                                        <p:attrNameLst>
                                          <p:attrName>fill.type</p:attrName>
                                        </p:attrNameLst>
                                      </p:cBhvr>
                                      <p:to>
                                        <p:strVal val="solid"/>
                                      </p:to>
                                    </p:set>
                                    <p:set>
                                      <p:cBhvr>
                                        <p:cTn id="9" dur="1000" autoRev="1" fill="remove"/>
                                        <p:tgtEl>
                                          <p:spTgt spid="28"/>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left)">
                                      <p:cBhvr>
                                        <p:cTn id="14" dur="2000"/>
                                        <p:tgtEl>
                                          <p:spTgt spid="2"/>
                                        </p:tgtEl>
                                      </p:cBhvr>
                                    </p:animEffect>
                                  </p:childTnLst>
                                </p:cTn>
                              </p:par>
                            </p:childTnLst>
                          </p:cTn>
                        </p:par>
                        <p:par>
                          <p:cTn id="15" fill="hold">
                            <p:stCondLst>
                              <p:cond delay="2000"/>
                            </p:stCondLst>
                            <p:childTnLst>
                              <p:par>
                                <p:cTn id="16" presetID="10" presetClass="entr" presetSubtype="0" fill="hold" grpId="1" nodeType="afterEffect">
                                  <p:stCondLst>
                                    <p:cond delay="0"/>
                                  </p:stCondLst>
                                  <p:childTnLst>
                                    <p:set>
                                      <p:cBhvr>
                                        <p:cTn id="17" dur="1" fill="hold">
                                          <p:stCondLst>
                                            <p:cond delay="0"/>
                                          </p:stCondLst>
                                        </p:cTn>
                                        <p:tgtEl>
                                          <p:spTgt spid="31"/>
                                        </p:tgtEl>
                                        <p:attrNameLst>
                                          <p:attrName>style.visibility</p:attrName>
                                        </p:attrNameLst>
                                      </p:cBhvr>
                                      <p:to>
                                        <p:strVal val="visible"/>
                                      </p:to>
                                    </p:set>
                                    <p:animEffect transition="in" filter="fade">
                                      <p:cBhvr>
                                        <p:cTn id="18" dur="500"/>
                                        <p:tgtEl>
                                          <p:spTgt spid="31"/>
                                        </p:tgtEl>
                                      </p:cBhvr>
                                    </p:animEffect>
                                  </p:childTnLst>
                                </p:cTn>
                              </p:par>
                            </p:childTnLst>
                          </p:cTn>
                        </p:par>
                        <p:par>
                          <p:cTn id="19" fill="hold">
                            <p:stCondLst>
                              <p:cond delay="2500"/>
                            </p:stCondLst>
                            <p:childTnLst>
                              <p:par>
                                <p:cTn id="20" presetID="56" presetClass="path" presetSubtype="0" accel="50000" decel="50000" fill="hold" grpId="2" nodeType="afterEffect">
                                  <p:stCondLst>
                                    <p:cond delay="0"/>
                                  </p:stCondLst>
                                  <p:childTnLst>
                                    <p:animMotion origin="layout" path="M 3.5709E-6 1.76471E-6 L 0.23504 -0.34517 " pathEditMode="relative" rAng="0" ptsTypes="AA">
                                      <p:cBhvr>
                                        <p:cTn id="21" dur="2000" fill="hold"/>
                                        <p:tgtEl>
                                          <p:spTgt spid="31"/>
                                        </p:tgtEl>
                                        <p:attrNameLst>
                                          <p:attrName>ppt_x</p:attrName>
                                          <p:attrName>ppt_y</p:attrName>
                                        </p:attrNameLst>
                                      </p:cBhvr>
                                      <p:rCtr x="11745" y="-17269"/>
                                    </p:animMotion>
                                  </p:childTnLst>
                                </p:cTn>
                              </p:par>
                            </p:childTnLst>
                          </p:cTn>
                        </p:par>
                        <p:par>
                          <p:cTn id="22" fill="hold">
                            <p:stCondLst>
                              <p:cond delay="4500"/>
                            </p:stCondLst>
                            <p:childTnLst>
                              <p:par>
                                <p:cTn id="23" presetID="10" presetClass="entr" presetSubtype="0" repeatCount="500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500"/>
                                        <p:tgtEl>
                                          <p:spTgt spid="31"/>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wipe(left)">
                                      <p:cBhvr>
                                        <p:cTn id="30" dur="2000"/>
                                        <p:tgtEl>
                                          <p:spTgt spid="3"/>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wipe(down)">
                                      <p:cBhvr>
                                        <p:cTn id="35" dur="2000"/>
                                        <p:tgtEl>
                                          <p:spTgt spid="4"/>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nodeType="click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wipe(up)">
                                      <p:cBhvr>
                                        <p:cTn id="40" dur="2000"/>
                                        <p:tgtEl>
                                          <p:spTgt spid="5"/>
                                        </p:tgtEl>
                                      </p:cBhvr>
                                    </p:animEffect>
                                  </p:childTnLst>
                                </p:cTn>
                              </p:par>
                            </p:childTnLst>
                          </p:cTn>
                        </p:par>
                        <p:par>
                          <p:cTn id="41" fill="hold">
                            <p:stCondLst>
                              <p:cond delay="2000"/>
                            </p:stCondLst>
                            <p:childTnLst>
                              <p:par>
                                <p:cTn id="42" presetID="10" presetClass="entr" presetSubtype="0" fill="hold" grpId="1" nodeType="afterEffect">
                                  <p:stCondLst>
                                    <p:cond delay="0"/>
                                  </p:stCondLst>
                                  <p:childTnLst>
                                    <p:set>
                                      <p:cBhvr>
                                        <p:cTn id="43" dur="1" fill="hold">
                                          <p:stCondLst>
                                            <p:cond delay="0"/>
                                          </p:stCondLst>
                                        </p:cTn>
                                        <p:tgtEl>
                                          <p:spTgt spid="35"/>
                                        </p:tgtEl>
                                        <p:attrNameLst>
                                          <p:attrName>style.visibility</p:attrName>
                                        </p:attrNameLst>
                                      </p:cBhvr>
                                      <p:to>
                                        <p:strVal val="visible"/>
                                      </p:to>
                                    </p:set>
                                    <p:animEffect transition="in" filter="fade">
                                      <p:cBhvr>
                                        <p:cTn id="44" dur="500"/>
                                        <p:tgtEl>
                                          <p:spTgt spid="35"/>
                                        </p:tgtEl>
                                      </p:cBhvr>
                                    </p:animEffect>
                                  </p:childTnLst>
                                </p:cTn>
                              </p:par>
                            </p:childTnLst>
                          </p:cTn>
                        </p:par>
                        <p:par>
                          <p:cTn id="45" fill="hold">
                            <p:stCondLst>
                              <p:cond delay="2500"/>
                            </p:stCondLst>
                            <p:childTnLst>
                              <p:par>
                                <p:cTn id="46" presetID="56" presetClass="path" presetSubtype="0" accel="50000" decel="50000" fill="hold" grpId="2" nodeType="afterEffect">
                                  <p:stCondLst>
                                    <p:cond delay="0"/>
                                  </p:stCondLst>
                                  <p:childTnLst>
                                    <p:animMotion origin="layout" path="M 4.7216E-6 1.57398E-7 L -0.27751 -0.49738 " pathEditMode="relative" rAng="0" ptsTypes="AA">
                                      <p:cBhvr>
                                        <p:cTn id="47" dur="2000" fill="hold"/>
                                        <p:tgtEl>
                                          <p:spTgt spid="35"/>
                                        </p:tgtEl>
                                        <p:attrNameLst>
                                          <p:attrName>ppt_x</p:attrName>
                                          <p:attrName>ppt_y</p:attrName>
                                        </p:attrNameLst>
                                      </p:cBhvr>
                                      <p:rCtr x="-13883" y="-24869"/>
                                    </p:animMotion>
                                  </p:childTnLst>
                                </p:cTn>
                              </p:par>
                            </p:childTnLst>
                          </p:cTn>
                        </p:par>
                        <p:par>
                          <p:cTn id="48" fill="hold">
                            <p:stCondLst>
                              <p:cond delay="4500"/>
                            </p:stCondLst>
                            <p:childTnLst>
                              <p:par>
                                <p:cTn id="49" presetID="10" presetClass="entr" presetSubtype="0" repeatCount="5000"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fade">
                                      <p:cBhvr>
                                        <p:cTn id="5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1" grpId="1" animBg="1"/>
      <p:bldP spid="31" grpId="2" animBg="1"/>
      <p:bldP spid="35" grpId="0" animBg="1"/>
      <p:bldP spid="35" grpId="1" animBg="1"/>
      <p:bldP spid="35" grpId="2"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FILESERVER01\ib01\nagasawa_BU070208\aa-別室\120325_空衛学会作成用\ai\4-2-4_kankei\4-2-4_kankei-p9.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62324" y="936489"/>
            <a:ext cx="6927191" cy="6084502"/>
          </a:xfrm>
          <a:prstGeom prst="rect">
            <a:avLst/>
          </a:prstGeom>
          <a:noFill/>
          <a:ln w="28575">
            <a:noFill/>
          </a:ln>
          <a:extLst>
            <a:ext uri="{909E8E84-426E-40DD-AFC4-6F175D3DCCD1}">
              <a14:hiddenFill xmlns:a14="http://schemas.microsoft.com/office/drawing/2010/main">
                <a:solidFill>
                  <a:srgbClr val="FFFFFF"/>
                </a:solidFill>
              </a14:hiddenFill>
            </a:ext>
          </a:extLst>
        </p:spPr>
      </p:pic>
      <p:sp>
        <p:nvSpPr>
          <p:cNvPr id="21506" name="Rectangle 3"/>
          <p:cNvSpPr>
            <a:spLocks noGrp="1" noChangeArrowheads="1"/>
          </p:cNvSpPr>
          <p:nvPr>
            <p:ph type="title"/>
          </p:nvPr>
        </p:nvSpPr>
        <p:spPr bwMode="auto">
          <a:xfrm>
            <a:off x="0" y="17463"/>
            <a:ext cx="10693400" cy="720725"/>
          </a:xfrm>
          <a:noFill/>
          <a:ln>
            <a:miter lim="800000"/>
            <a:headEnd/>
            <a:tailEnd/>
          </a:ln>
        </p:spPr>
        <p:txBody>
          <a:bodyPr vert="horz" numCol="1" compatLnSpc="1">
            <a:prstTxWarp prst="textNoShape">
              <a:avLst/>
            </a:prstTxWarp>
          </a:bodyPr>
          <a:lstStyle/>
          <a:p>
            <a:pPr eaLnBrk="1" hangingPunct="1"/>
            <a:r>
              <a:rPr lang="ja-JP" altLang="en-US" sz="4100" smtClean="0"/>
              <a:t>定常流量法</a:t>
            </a:r>
            <a:r>
              <a:rPr lang="zh-TW" altLang="en-US" sz="4100" smtClean="0"/>
              <a:t>（</a:t>
            </a:r>
            <a:r>
              <a:rPr lang="ja-JP" altLang="en-US" sz="4100" smtClean="0"/>
              <a:t>７</a:t>
            </a:r>
            <a:r>
              <a:rPr lang="zh-TW" altLang="en-US" sz="4100" smtClean="0"/>
              <a:t>）</a:t>
            </a:r>
            <a:endParaRPr lang="ja-JP" altLang="en-US" sz="4100" smtClean="0"/>
          </a:p>
        </p:txBody>
      </p:sp>
      <p:sp>
        <p:nvSpPr>
          <p:cNvPr id="21508" name="Text Box 5"/>
          <p:cNvSpPr txBox="1">
            <a:spLocks noChangeArrowheads="1"/>
          </p:cNvSpPr>
          <p:nvPr/>
        </p:nvSpPr>
        <p:spPr bwMode="auto">
          <a:xfrm>
            <a:off x="2106340" y="7011988"/>
            <a:ext cx="2664296" cy="246221"/>
          </a:xfrm>
          <a:prstGeom prst="rect">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ctr">
              <a:defRPr sz="1600">
                <a:solidFill>
                  <a:srgbClr val="FF9900"/>
                </a:solidFill>
                <a:latin typeface="HGP創英角ｺﾞｼｯｸUB" pitchFamily="50" charset="-128"/>
                <a:ea typeface="HGP創英角ｺﾞｼｯｸUB" pitchFamily="50" charset="-128"/>
              </a:defRPr>
            </a:lvl1pPr>
            <a:lvl2pPr>
              <a:defRPr>
                <a:solidFill>
                  <a:schemeClr val="lt1"/>
                </a:solidFill>
                <a:latin typeface="+mn-lt"/>
                <a:ea typeface="+mn-ea"/>
              </a:defRPr>
            </a:lvl2pPr>
            <a:lvl3pPr>
              <a:defRPr>
                <a:solidFill>
                  <a:schemeClr val="lt1"/>
                </a:solidFill>
                <a:latin typeface="+mn-lt"/>
                <a:ea typeface="+mn-ea"/>
              </a:defRPr>
            </a:lvl3pPr>
            <a:lvl4pPr>
              <a:defRPr>
                <a:solidFill>
                  <a:schemeClr val="lt1"/>
                </a:solidFill>
                <a:latin typeface="+mn-lt"/>
                <a:ea typeface="+mn-ea"/>
              </a:defRPr>
            </a:lvl4pPr>
            <a:lvl5pPr>
              <a:defRPr>
                <a:solidFill>
                  <a:schemeClr val="lt1"/>
                </a:solidFill>
                <a:latin typeface="+mn-lt"/>
                <a:ea typeface="+mn-ea"/>
              </a:defRPr>
            </a:lvl5pPr>
            <a:lvl6pPr>
              <a:defRPr>
                <a:solidFill>
                  <a:schemeClr val="lt1"/>
                </a:solidFill>
                <a:latin typeface="+mn-lt"/>
                <a:ea typeface="+mn-ea"/>
              </a:defRPr>
            </a:lvl6pPr>
            <a:lvl7pPr>
              <a:defRPr>
                <a:solidFill>
                  <a:schemeClr val="lt1"/>
                </a:solidFill>
                <a:latin typeface="+mn-lt"/>
                <a:ea typeface="+mn-ea"/>
              </a:defRPr>
            </a:lvl7pPr>
            <a:lvl8pPr>
              <a:defRPr>
                <a:solidFill>
                  <a:schemeClr val="lt1"/>
                </a:solidFill>
                <a:latin typeface="+mn-lt"/>
                <a:ea typeface="+mn-ea"/>
              </a:defRPr>
            </a:lvl8pPr>
            <a:lvl9pPr>
              <a:defRPr>
                <a:solidFill>
                  <a:schemeClr val="lt1"/>
                </a:solidFill>
                <a:latin typeface="+mn-lt"/>
                <a:ea typeface="+mn-ea"/>
              </a:defRPr>
            </a:lvl9pPr>
          </a:lstStyle>
          <a:p>
            <a:r>
              <a:rPr lang="en-US" altLang="ja-JP"/>
              <a:t>↑</a:t>
            </a:r>
            <a:r>
              <a:rPr lang="ja-JP" altLang="en-US"/>
              <a:t>排水横主管</a:t>
            </a:r>
            <a:r>
              <a:rPr lang="en-US" altLang="ja-JP" smtClean="0"/>
              <a:t>150mm</a:t>
            </a:r>
            <a:r>
              <a:rPr lang="ja-JP" altLang="en-US"/>
              <a:t> </a:t>
            </a:r>
            <a:r>
              <a:rPr lang="ja-JP" altLang="en-US" smtClean="0"/>
              <a:t>⑤</a:t>
            </a:r>
            <a:endParaRPr lang="ja-JP" altLang="en-US"/>
          </a:p>
        </p:txBody>
      </p:sp>
      <p:sp>
        <p:nvSpPr>
          <p:cNvPr id="21509" name="Text Box 8"/>
          <p:cNvSpPr txBox="1">
            <a:spLocks noChangeArrowheads="1"/>
          </p:cNvSpPr>
          <p:nvPr/>
        </p:nvSpPr>
        <p:spPr bwMode="auto">
          <a:xfrm>
            <a:off x="1890316" y="5447035"/>
            <a:ext cx="2242865" cy="246221"/>
          </a:xfrm>
          <a:prstGeom prst="rect">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ctr">
              <a:defRPr sz="1600">
                <a:solidFill>
                  <a:srgbClr val="FF9900"/>
                </a:solidFill>
                <a:latin typeface="HGP創英角ｺﾞｼｯｸUB" pitchFamily="50" charset="-128"/>
                <a:ea typeface="HGP創英角ｺﾞｼｯｸUB" pitchFamily="50" charset="-128"/>
              </a:defRPr>
            </a:lvl1pPr>
            <a:lvl2pPr>
              <a:defRPr>
                <a:solidFill>
                  <a:schemeClr val="lt1"/>
                </a:solidFill>
                <a:latin typeface="+mn-lt"/>
                <a:ea typeface="+mn-ea"/>
              </a:defRPr>
            </a:lvl2pPr>
            <a:lvl3pPr>
              <a:defRPr>
                <a:solidFill>
                  <a:schemeClr val="lt1"/>
                </a:solidFill>
                <a:latin typeface="+mn-lt"/>
                <a:ea typeface="+mn-ea"/>
              </a:defRPr>
            </a:lvl3pPr>
            <a:lvl4pPr>
              <a:defRPr>
                <a:solidFill>
                  <a:schemeClr val="lt1"/>
                </a:solidFill>
                <a:latin typeface="+mn-lt"/>
                <a:ea typeface="+mn-ea"/>
              </a:defRPr>
            </a:lvl4pPr>
            <a:lvl5pPr>
              <a:defRPr>
                <a:solidFill>
                  <a:schemeClr val="lt1"/>
                </a:solidFill>
                <a:latin typeface="+mn-lt"/>
                <a:ea typeface="+mn-ea"/>
              </a:defRPr>
            </a:lvl5pPr>
            <a:lvl6pPr>
              <a:defRPr>
                <a:solidFill>
                  <a:schemeClr val="lt1"/>
                </a:solidFill>
                <a:latin typeface="+mn-lt"/>
                <a:ea typeface="+mn-ea"/>
              </a:defRPr>
            </a:lvl6pPr>
            <a:lvl7pPr>
              <a:defRPr>
                <a:solidFill>
                  <a:schemeClr val="lt1"/>
                </a:solidFill>
                <a:latin typeface="+mn-lt"/>
                <a:ea typeface="+mn-ea"/>
              </a:defRPr>
            </a:lvl7pPr>
            <a:lvl8pPr>
              <a:defRPr>
                <a:solidFill>
                  <a:schemeClr val="lt1"/>
                </a:solidFill>
                <a:latin typeface="+mn-lt"/>
                <a:ea typeface="+mn-ea"/>
              </a:defRPr>
            </a:lvl8pPr>
            <a:lvl9pPr>
              <a:defRPr>
                <a:solidFill>
                  <a:schemeClr val="lt1"/>
                </a:solidFill>
                <a:latin typeface="+mn-lt"/>
                <a:ea typeface="+mn-ea"/>
              </a:defRPr>
            </a:lvl9pPr>
          </a:lstStyle>
          <a:p>
            <a:pPr algn="r"/>
            <a:r>
              <a:rPr lang="ja-JP" altLang="en-US"/>
              <a:t>排水立管</a:t>
            </a:r>
            <a:r>
              <a:rPr lang="en-US" altLang="ja-JP" smtClean="0"/>
              <a:t>125mm</a:t>
            </a:r>
            <a:r>
              <a:rPr lang="ja-JP" altLang="en-US" smtClean="0"/>
              <a:t> ④ →</a:t>
            </a:r>
            <a:endParaRPr lang="ja-JP" altLang="en-US"/>
          </a:p>
        </p:txBody>
      </p:sp>
      <p:sp>
        <p:nvSpPr>
          <p:cNvPr id="11" name="スライド番号プレースホルダー 1"/>
          <p:cNvSpPr>
            <a:spLocks noGrp="1"/>
          </p:cNvSpPr>
          <p:nvPr>
            <p:ph type="sldNum" sz="quarter" idx="10"/>
          </p:nvPr>
        </p:nvSpPr>
        <p:spPr/>
        <p:txBody>
          <a:bodyPr/>
          <a:lstStyle/>
          <a:p>
            <a:pPr>
              <a:defRPr/>
            </a:pPr>
            <a:fld id="{ED20CF8C-95A5-417F-BD78-5F3CC7DBAB90}" type="slidenum">
              <a:rPr lang="en-US" altLang="ja-JP"/>
              <a:pPr>
                <a:defRPr/>
              </a:pPr>
              <a:t>16</a:t>
            </a:fld>
            <a:endParaRPr lang="en-US" dirty="0"/>
          </a:p>
        </p:txBody>
      </p:sp>
      <p:grpSp>
        <p:nvGrpSpPr>
          <p:cNvPr id="2" name="グループ化 1"/>
          <p:cNvGrpSpPr/>
          <p:nvPr/>
        </p:nvGrpSpPr>
        <p:grpSpPr>
          <a:xfrm>
            <a:off x="5778748" y="3358803"/>
            <a:ext cx="2520280" cy="3116321"/>
            <a:chOff x="5778748" y="3358803"/>
            <a:chExt cx="2520280" cy="3116321"/>
          </a:xfrm>
        </p:grpSpPr>
        <p:sp>
          <p:nvSpPr>
            <p:cNvPr id="21507" name="Text Box 4"/>
            <p:cNvSpPr txBox="1">
              <a:spLocks noChangeArrowheads="1"/>
            </p:cNvSpPr>
            <p:nvPr/>
          </p:nvSpPr>
          <p:spPr bwMode="auto">
            <a:xfrm>
              <a:off x="5778748" y="3358803"/>
              <a:ext cx="2520280" cy="246221"/>
            </a:xfrm>
            <a:prstGeom prst="rect">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ctr">
                <a:defRPr sz="1600">
                  <a:solidFill>
                    <a:srgbClr val="FF9900"/>
                  </a:solidFill>
                  <a:latin typeface="HGP創英角ｺﾞｼｯｸUB" pitchFamily="50" charset="-128"/>
                  <a:ea typeface="HGP創英角ｺﾞｼｯｸUB" pitchFamily="50" charset="-128"/>
                </a:defRPr>
              </a:lvl1pPr>
              <a:lvl2pPr>
                <a:defRPr>
                  <a:solidFill>
                    <a:schemeClr val="lt1"/>
                  </a:solidFill>
                  <a:latin typeface="+mn-lt"/>
                  <a:ea typeface="+mn-ea"/>
                </a:defRPr>
              </a:lvl2pPr>
              <a:lvl3pPr>
                <a:defRPr>
                  <a:solidFill>
                    <a:schemeClr val="lt1"/>
                  </a:solidFill>
                  <a:latin typeface="+mn-lt"/>
                  <a:ea typeface="+mn-ea"/>
                </a:defRPr>
              </a:lvl3pPr>
              <a:lvl4pPr>
                <a:defRPr>
                  <a:solidFill>
                    <a:schemeClr val="lt1"/>
                  </a:solidFill>
                  <a:latin typeface="+mn-lt"/>
                  <a:ea typeface="+mn-ea"/>
                </a:defRPr>
              </a:lvl4pPr>
              <a:lvl5pPr>
                <a:defRPr>
                  <a:solidFill>
                    <a:schemeClr val="lt1"/>
                  </a:solidFill>
                  <a:latin typeface="+mn-lt"/>
                  <a:ea typeface="+mn-ea"/>
                </a:defRPr>
              </a:lvl5pPr>
              <a:lvl6pPr>
                <a:defRPr>
                  <a:solidFill>
                    <a:schemeClr val="lt1"/>
                  </a:solidFill>
                  <a:latin typeface="+mn-lt"/>
                  <a:ea typeface="+mn-ea"/>
                </a:defRPr>
              </a:lvl6pPr>
              <a:lvl7pPr>
                <a:defRPr>
                  <a:solidFill>
                    <a:schemeClr val="lt1"/>
                  </a:solidFill>
                  <a:latin typeface="+mn-lt"/>
                  <a:ea typeface="+mn-ea"/>
                </a:defRPr>
              </a:lvl7pPr>
              <a:lvl8pPr>
                <a:defRPr>
                  <a:solidFill>
                    <a:schemeClr val="lt1"/>
                  </a:solidFill>
                  <a:latin typeface="+mn-lt"/>
                  <a:ea typeface="+mn-ea"/>
                </a:defRPr>
              </a:lvl8pPr>
              <a:lvl9pPr>
                <a:defRPr>
                  <a:solidFill>
                    <a:schemeClr val="lt1"/>
                  </a:solidFill>
                  <a:latin typeface="+mn-lt"/>
                  <a:ea typeface="+mn-ea"/>
                </a:defRPr>
              </a:lvl9pPr>
            </a:lstStyle>
            <a:p>
              <a:r>
                <a:rPr lang="en-US" altLang="ja-JP"/>
                <a:t>↑</a:t>
              </a:r>
              <a:r>
                <a:rPr lang="ja-JP" altLang="en-US"/>
                <a:t>排水横枝管</a:t>
              </a:r>
              <a:r>
                <a:rPr lang="en-US" altLang="ja-JP" smtClean="0"/>
                <a:t>100mm</a:t>
              </a:r>
              <a:r>
                <a:rPr lang="ja-JP" altLang="en-US" smtClean="0"/>
                <a:t> ③ </a:t>
              </a:r>
              <a:endParaRPr lang="ja-JP" altLang="en-US"/>
            </a:p>
          </p:txBody>
        </p:sp>
        <p:sp>
          <p:nvSpPr>
            <p:cNvPr id="12" name="Text Box 4"/>
            <p:cNvSpPr txBox="1">
              <a:spLocks noChangeArrowheads="1"/>
            </p:cNvSpPr>
            <p:nvPr/>
          </p:nvSpPr>
          <p:spPr bwMode="auto">
            <a:xfrm>
              <a:off x="5778748" y="4788743"/>
              <a:ext cx="2520280" cy="246221"/>
            </a:xfrm>
            <a:prstGeom prst="rect">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ctr">
                <a:defRPr sz="1600">
                  <a:solidFill>
                    <a:srgbClr val="FF9900"/>
                  </a:solidFill>
                  <a:latin typeface="HGP創英角ｺﾞｼｯｸUB" pitchFamily="50" charset="-128"/>
                  <a:ea typeface="HGP創英角ｺﾞｼｯｸUB" pitchFamily="50" charset="-128"/>
                </a:defRPr>
              </a:lvl1pPr>
              <a:lvl2pPr>
                <a:defRPr>
                  <a:solidFill>
                    <a:schemeClr val="lt1"/>
                  </a:solidFill>
                  <a:latin typeface="+mn-lt"/>
                  <a:ea typeface="+mn-ea"/>
                </a:defRPr>
              </a:lvl2pPr>
              <a:lvl3pPr>
                <a:defRPr>
                  <a:solidFill>
                    <a:schemeClr val="lt1"/>
                  </a:solidFill>
                  <a:latin typeface="+mn-lt"/>
                  <a:ea typeface="+mn-ea"/>
                </a:defRPr>
              </a:lvl3pPr>
              <a:lvl4pPr>
                <a:defRPr>
                  <a:solidFill>
                    <a:schemeClr val="lt1"/>
                  </a:solidFill>
                  <a:latin typeface="+mn-lt"/>
                  <a:ea typeface="+mn-ea"/>
                </a:defRPr>
              </a:lvl4pPr>
              <a:lvl5pPr>
                <a:defRPr>
                  <a:solidFill>
                    <a:schemeClr val="lt1"/>
                  </a:solidFill>
                  <a:latin typeface="+mn-lt"/>
                  <a:ea typeface="+mn-ea"/>
                </a:defRPr>
              </a:lvl5pPr>
              <a:lvl6pPr>
                <a:defRPr>
                  <a:solidFill>
                    <a:schemeClr val="lt1"/>
                  </a:solidFill>
                  <a:latin typeface="+mn-lt"/>
                  <a:ea typeface="+mn-ea"/>
                </a:defRPr>
              </a:lvl6pPr>
              <a:lvl7pPr>
                <a:defRPr>
                  <a:solidFill>
                    <a:schemeClr val="lt1"/>
                  </a:solidFill>
                  <a:latin typeface="+mn-lt"/>
                  <a:ea typeface="+mn-ea"/>
                </a:defRPr>
              </a:lvl7pPr>
              <a:lvl8pPr>
                <a:defRPr>
                  <a:solidFill>
                    <a:schemeClr val="lt1"/>
                  </a:solidFill>
                  <a:latin typeface="+mn-lt"/>
                  <a:ea typeface="+mn-ea"/>
                </a:defRPr>
              </a:lvl8pPr>
              <a:lvl9pPr>
                <a:defRPr>
                  <a:solidFill>
                    <a:schemeClr val="lt1"/>
                  </a:solidFill>
                  <a:latin typeface="+mn-lt"/>
                  <a:ea typeface="+mn-ea"/>
                </a:defRPr>
              </a:lvl9pPr>
            </a:lstStyle>
            <a:p>
              <a:r>
                <a:rPr lang="en-US" altLang="ja-JP"/>
                <a:t>↑</a:t>
              </a:r>
              <a:r>
                <a:rPr lang="ja-JP" altLang="en-US"/>
                <a:t>排水横枝管</a:t>
              </a:r>
              <a:r>
                <a:rPr lang="en-US" altLang="ja-JP" smtClean="0"/>
                <a:t>100mm</a:t>
              </a:r>
              <a:r>
                <a:rPr lang="ja-JP" altLang="en-US" smtClean="0"/>
                <a:t> ③ </a:t>
              </a:r>
              <a:endParaRPr lang="ja-JP" altLang="en-US"/>
            </a:p>
          </p:txBody>
        </p:sp>
        <p:sp>
          <p:nvSpPr>
            <p:cNvPr id="13" name="Text Box 4"/>
            <p:cNvSpPr txBox="1">
              <a:spLocks noChangeArrowheads="1"/>
            </p:cNvSpPr>
            <p:nvPr/>
          </p:nvSpPr>
          <p:spPr bwMode="auto">
            <a:xfrm>
              <a:off x="5778748" y="6228903"/>
              <a:ext cx="2520280" cy="246221"/>
            </a:xfrm>
            <a:prstGeom prst="rect">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ctr">
                <a:defRPr sz="1600">
                  <a:solidFill>
                    <a:srgbClr val="FF9900"/>
                  </a:solidFill>
                  <a:latin typeface="HGP創英角ｺﾞｼｯｸUB" pitchFamily="50" charset="-128"/>
                  <a:ea typeface="HGP創英角ｺﾞｼｯｸUB" pitchFamily="50" charset="-128"/>
                </a:defRPr>
              </a:lvl1pPr>
              <a:lvl2pPr>
                <a:defRPr>
                  <a:solidFill>
                    <a:schemeClr val="lt1"/>
                  </a:solidFill>
                  <a:latin typeface="+mn-lt"/>
                  <a:ea typeface="+mn-ea"/>
                </a:defRPr>
              </a:lvl2pPr>
              <a:lvl3pPr>
                <a:defRPr>
                  <a:solidFill>
                    <a:schemeClr val="lt1"/>
                  </a:solidFill>
                  <a:latin typeface="+mn-lt"/>
                  <a:ea typeface="+mn-ea"/>
                </a:defRPr>
              </a:lvl3pPr>
              <a:lvl4pPr>
                <a:defRPr>
                  <a:solidFill>
                    <a:schemeClr val="lt1"/>
                  </a:solidFill>
                  <a:latin typeface="+mn-lt"/>
                  <a:ea typeface="+mn-ea"/>
                </a:defRPr>
              </a:lvl4pPr>
              <a:lvl5pPr>
                <a:defRPr>
                  <a:solidFill>
                    <a:schemeClr val="lt1"/>
                  </a:solidFill>
                  <a:latin typeface="+mn-lt"/>
                  <a:ea typeface="+mn-ea"/>
                </a:defRPr>
              </a:lvl5pPr>
              <a:lvl6pPr>
                <a:defRPr>
                  <a:solidFill>
                    <a:schemeClr val="lt1"/>
                  </a:solidFill>
                  <a:latin typeface="+mn-lt"/>
                  <a:ea typeface="+mn-ea"/>
                </a:defRPr>
              </a:lvl6pPr>
              <a:lvl7pPr>
                <a:defRPr>
                  <a:solidFill>
                    <a:schemeClr val="lt1"/>
                  </a:solidFill>
                  <a:latin typeface="+mn-lt"/>
                  <a:ea typeface="+mn-ea"/>
                </a:defRPr>
              </a:lvl7pPr>
              <a:lvl8pPr>
                <a:defRPr>
                  <a:solidFill>
                    <a:schemeClr val="lt1"/>
                  </a:solidFill>
                  <a:latin typeface="+mn-lt"/>
                  <a:ea typeface="+mn-ea"/>
                </a:defRPr>
              </a:lvl8pPr>
              <a:lvl9pPr>
                <a:defRPr>
                  <a:solidFill>
                    <a:schemeClr val="lt1"/>
                  </a:solidFill>
                  <a:latin typeface="+mn-lt"/>
                  <a:ea typeface="+mn-ea"/>
                </a:defRPr>
              </a:lvl9pPr>
            </a:lstStyle>
            <a:p>
              <a:r>
                <a:rPr lang="en-US" altLang="ja-JP"/>
                <a:t>↑</a:t>
              </a:r>
              <a:r>
                <a:rPr lang="ja-JP" altLang="en-US"/>
                <a:t>排水横枝管</a:t>
              </a:r>
              <a:r>
                <a:rPr lang="en-US" altLang="ja-JP" smtClean="0"/>
                <a:t>100mm</a:t>
              </a:r>
              <a:r>
                <a:rPr lang="ja-JP" altLang="en-US" smtClean="0"/>
                <a:t> ③ </a:t>
              </a:r>
              <a:endParaRPr lang="ja-JP" altLang="en-US"/>
            </a:p>
          </p:txBody>
        </p:sp>
      </p:grpSp>
      <p:sp>
        <p:nvSpPr>
          <p:cNvPr id="3" name="正方形/長方形 2"/>
          <p:cNvSpPr/>
          <p:nvPr/>
        </p:nvSpPr>
        <p:spPr>
          <a:xfrm>
            <a:off x="4482604" y="6012879"/>
            <a:ext cx="3960440" cy="609594"/>
          </a:xfrm>
          <a:prstGeom prst="rect">
            <a:avLst/>
          </a:prstGeom>
          <a:noFill/>
          <a:ln w="381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Text Box 34"/>
          <p:cNvSpPr txBox="1">
            <a:spLocks noChangeArrowheads="1"/>
          </p:cNvSpPr>
          <p:nvPr/>
        </p:nvSpPr>
        <p:spPr bwMode="auto">
          <a:xfrm>
            <a:off x="5299075" y="6660734"/>
            <a:ext cx="5087938" cy="936321"/>
          </a:xfrm>
          <a:prstGeom prst="rect">
            <a:avLst/>
          </a:prstGeom>
          <a:noFill/>
          <a:ln w="9525">
            <a:noFill/>
            <a:miter lim="800000"/>
            <a:headEnd/>
            <a:tailEnd/>
          </a:ln>
        </p:spPr>
        <p:txBody>
          <a:bodyPr lIns="104306" tIns="52153" rIns="104306" bIns="52153">
            <a:spAutoFit/>
          </a:bodyPr>
          <a:lstStyle/>
          <a:p>
            <a:r>
              <a:rPr lang="ja-JP" altLang="en-US" sz="1800" dirty="0" smtClean="0">
                <a:solidFill>
                  <a:srgbClr val="FF9900"/>
                </a:solidFill>
                <a:latin typeface="HGP創英角ｺﾞｼｯｸUB" pitchFamily="50" charset="-128"/>
                <a:ea typeface="HGP創英角ｺﾞｼｯｸUB" pitchFamily="50" charset="-128"/>
              </a:rPr>
              <a:t>但し、</a:t>
            </a:r>
            <a:r>
              <a:rPr lang="en-US" altLang="ja-JP" sz="1800" dirty="0">
                <a:solidFill>
                  <a:srgbClr val="FF9900"/>
                </a:solidFill>
                <a:latin typeface="HGP創英角ｺﾞｼｯｸUB" pitchFamily="50" charset="-128"/>
                <a:ea typeface="HGP創英角ｺﾞｼｯｸUB" pitchFamily="50" charset="-128"/>
              </a:rPr>
              <a:t>1</a:t>
            </a:r>
            <a:r>
              <a:rPr lang="ja-JP" altLang="en-US" sz="1800" dirty="0">
                <a:solidFill>
                  <a:srgbClr val="FF9900"/>
                </a:solidFill>
                <a:latin typeface="HGP創英角ｺﾞｼｯｸUB" pitchFamily="50" charset="-128"/>
                <a:ea typeface="HGP創英角ｺﾞｼｯｸUB" pitchFamily="50" charset="-128"/>
              </a:rPr>
              <a:t>階系統の排水</a:t>
            </a:r>
            <a:r>
              <a:rPr lang="ja-JP" altLang="en-US" sz="1800" dirty="0" smtClean="0">
                <a:solidFill>
                  <a:srgbClr val="FF9900"/>
                </a:solidFill>
                <a:latin typeface="HGP創英角ｺﾞｼｯｸUB" pitchFamily="50" charset="-128"/>
                <a:ea typeface="HGP創英角ｺﾞｼｯｸUB" pitchFamily="50" charset="-128"/>
              </a:rPr>
              <a:t>は圧力変動の影響を大きく受けるので、上階</a:t>
            </a:r>
            <a:r>
              <a:rPr lang="ja-JP" altLang="en-US" sz="1800" dirty="0">
                <a:solidFill>
                  <a:srgbClr val="FF9900"/>
                </a:solidFill>
                <a:latin typeface="HGP創英角ｺﾞｼｯｸUB" pitchFamily="50" charset="-128"/>
                <a:ea typeface="HGP創英角ｺﾞｼｯｸUB" pitchFamily="50" charset="-128"/>
              </a:rPr>
              <a:t>の系統と別系統と</a:t>
            </a:r>
            <a:r>
              <a:rPr lang="ja-JP" altLang="en-US" sz="1800" dirty="0" smtClean="0">
                <a:solidFill>
                  <a:srgbClr val="FF9900"/>
                </a:solidFill>
                <a:latin typeface="HGP創英角ｺﾞｼｯｸUB" pitchFamily="50" charset="-128"/>
                <a:ea typeface="HGP創英角ｺﾞｼｯｸUB" pitchFamily="50" charset="-128"/>
              </a:rPr>
              <a:t>すし、単独系統とするのが一般的。</a:t>
            </a:r>
            <a:endParaRPr lang="ja-JP" altLang="en-US" sz="1800" dirty="0">
              <a:solidFill>
                <a:srgbClr val="FF9900"/>
              </a:solidFill>
              <a:latin typeface="HGP創英角ｺﾞｼｯｸUB" pitchFamily="50" charset="-128"/>
              <a:ea typeface="HGP創英角ｺﾞｼｯｸUB" pitchFamily="50" charset="-128"/>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21509"/>
                                        </p:tgtEl>
                                        <p:attrNameLst>
                                          <p:attrName>style.visibility</p:attrName>
                                        </p:attrNameLst>
                                      </p:cBhvr>
                                      <p:to>
                                        <p:strVal val="visible"/>
                                      </p:to>
                                    </p:set>
                                    <p:animEffect transition="in" filter="fade">
                                      <p:cBhvr>
                                        <p:cTn id="11" dur="1000"/>
                                        <p:tgtEl>
                                          <p:spTgt spid="21509"/>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21508"/>
                                        </p:tgtEl>
                                        <p:attrNameLst>
                                          <p:attrName>style.visibility</p:attrName>
                                        </p:attrNameLst>
                                      </p:cBhvr>
                                      <p:to>
                                        <p:strVal val="visible"/>
                                      </p:to>
                                    </p:set>
                                    <p:animEffect transition="in" filter="fade">
                                      <p:cBhvr>
                                        <p:cTn id="15" dur="1000"/>
                                        <p:tgtEl>
                                          <p:spTgt spid="215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8" grpId="0" animBg="1"/>
      <p:bldP spid="2150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529" name="グループ化 2"/>
          <p:cNvGrpSpPr>
            <a:grpSpLocks/>
          </p:cNvGrpSpPr>
          <p:nvPr/>
        </p:nvGrpSpPr>
        <p:grpSpPr bwMode="auto">
          <a:xfrm>
            <a:off x="-23813" y="0"/>
            <a:ext cx="10717213" cy="7561263"/>
            <a:chOff x="-24606" y="-1"/>
            <a:chExt cx="10718006" cy="7561263"/>
          </a:xfrm>
        </p:grpSpPr>
        <p:sp>
          <p:nvSpPr>
            <p:cNvPr id="22532" name="Rectangle 5"/>
            <p:cNvSpPr>
              <a:spLocks noChangeArrowheads="1"/>
            </p:cNvSpPr>
            <p:nvPr/>
          </p:nvSpPr>
          <p:spPr bwMode="auto">
            <a:xfrm>
              <a:off x="0" y="-1"/>
              <a:ext cx="10693400" cy="7331755"/>
            </a:xfrm>
            <a:prstGeom prst="rect">
              <a:avLst/>
            </a:prstGeom>
            <a:solidFill>
              <a:srgbClr val="006600"/>
            </a:solidFill>
            <a:ln w="9525">
              <a:noFill/>
              <a:miter lim="800000"/>
              <a:headEnd/>
              <a:tailEnd/>
            </a:ln>
          </p:spPr>
          <p:txBody>
            <a:bodyPr wrap="none" anchor="ctr"/>
            <a:lstStyle/>
            <a:p>
              <a:endParaRPr lang="ja-JP" altLang="en-US"/>
            </a:p>
          </p:txBody>
        </p:sp>
        <p:sp>
          <p:nvSpPr>
            <p:cNvPr id="22533" name="Rectangle 6"/>
            <p:cNvSpPr>
              <a:spLocks noChangeArrowheads="1"/>
            </p:cNvSpPr>
            <p:nvPr/>
          </p:nvSpPr>
          <p:spPr bwMode="auto">
            <a:xfrm>
              <a:off x="-24606" y="7331755"/>
              <a:ext cx="10718006" cy="229507"/>
            </a:xfrm>
            <a:prstGeom prst="rect">
              <a:avLst/>
            </a:prstGeom>
            <a:solidFill>
              <a:srgbClr val="663300"/>
            </a:solidFill>
            <a:ln w="9525">
              <a:solidFill>
                <a:srgbClr val="CC9900"/>
              </a:solidFill>
              <a:miter lim="800000"/>
              <a:headEnd/>
              <a:tailEnd/>
            </a:ln>
          </p:spPr>
          <p:txBody>
            <a:bodyPr wrap="none" anchor="ctr"/>
            <a:lstStyle/>
            <a:p>
              <a:endParaRPr lang="ja-JP" altLang="en-US"/>
            </a:p>
          </p:txBody>
        </p:sp>
        <p:sp>
          <p:nvSpPr>
            <p:cNvPr id="22534" name="Line 7"/>
            <p:cNvSpPr>
              <a:spLocks noChangeShapeType="1"/>
            </p:cNvSpPr>
            <p:nvPr/>
          </p:nvSpPr>
          <p:spPr bwMode="auto">
            <a:xfrm>
              <a:off x="9730928" y="7265481"/>
              <a:ext cx="368300" cy="0"/>
            </a:xfrm>
            <a:prstGeom prst="line">
              <a:avLst/>
            </a:prstGeom>
            <a:noFill/>
            <a:ln w="76200">
              <a:solidFill>
                <a:schemeClr val="bg1"/>
              </a:solidFill>
              <a:round/>
              <a:headEnd/>
              <a:tailEnd/>
            </a:ln>
          </p:spPr>
          <p:txBody>
            <a:bodyPr/>
            <a:lstStyle/>
            <a:p>
              <a:endParaRPr lang="ja-JP" altLang="en-US"/>
            </a:p>
          </p:txBody>
        </p:sp>
        <p:sp>
          <p:nvSpPr>
            <p:cNvPr id="22535" name="Line 8"/>
            <p:cNvSpPr>
              <a:spLocks noChangeShapeType="1"/>
            </p:cNvSpPr>
            <p:nvPr/>
          </p:nvSpPr>
          <p:spPr bwMode="auto">
            <a:xfrm>
              <a:off x="9121328" y="7265481"/>
              <a:ext cx="368300" cy="0"/>
            </a:xfrm>
            <a:prstGeom prst="line">
              <a:avLst/>
            </a:prstGeom>
            <a:noFill/>
            <a:ln w="76200">
              <a:solidFill>
                <a:schemeClr val="bg1"/>
              </a:solidFill>
              <a:round/>
              <a:headEnd/>
              <a:tailEnd/>
            </a:ln>
          </p:spPr>
          <p:txBody>
            <a:bodyPr/>
            <a:lstStyle/>
            <a:p>
              <a:endParaRPr lang="ja-JP" altLang="en-US"/>
            </a:p>
          </p:txBody>
        </p:sp>
        <p:sp>
          <p:nvSpPr>
            <p:cNvPr id="22536" name="AutoShape 9"/>
            <p:cNvSpPr>
              <a:spLocks noChangeArrowheads="1"/>
            </p:cNvSpPr>
            <p:nvPr/>
          </p:nvSpPr>
          <p:spPr bwMode="auto">
            <a:xfrm>
              <a:off x="584200" y="7144485"/>
              <a:ext cx="800100" cy="165100"/>
            </a:xfrm>
            <a:prstGeom prst="roundRect">
              <a:avLst>
                <a:gd name="adj" fmla="val 16667"/>
              </a:avLst>
            </a:prstGeom>
            <a:solidFill>
              <a:srgbClr val="336699"/>
            </a:solidFill>
            <a:ln w="9525">
              <a:noFill/>
              <a:round/>
              <a:headEnd/>
              <a:tailEnd/>
            </a:ln>
          </p:spPr>
          <p:txBody>
            <a:bodyPr wrap="none" anchor="ctr"/>
            <a:lstStyle/>
            <a:p>
              <a:endParaRPr lang="ja-JP" altLang="en-US"/>
            </a:p>
          </p:txBody>
        </p:sp>
        <p:sp>
          <p:nvSpPr>
            <p:cNvPr id="22537" name="Rectangle 10"/>
            <p:cNvSpPr>
              <a:spLocks noChangeArrowheads="1"/>
            </p:cNvSpPr>
            <p:nvPr/>
          </p:nvSpPr>
          <p:spPr bwMode="auto">
            <a:xfrm>
              <a:off x="584200" y="7068285"/>
              <a:ext cx="803275" cy="76200"/>
            </a:xfrm>
            <a:prstGeom prst="rect">
              <a:avLst/>
            </a:prstGeom>
            <a:solidFill>
              <a:srgbClr val="CC9900"/>
            </a:solidFill>
            <a:ln w="9525">
              <a:noFill/>
              <a:miter lim="800000"/>
              <a:headEnd/>
              <a:tailEnd/>
            </a:ln>
          </p:spPr>
          <p:txBody>
            <a:bodyPr wrap="none" anchor="ctr"/>
            <a:lstStyle/>
            <a:p>
              <a:endParaRPr lang="ja-JP" altLang="en-US"/>
            </a:p>
          </p:txBody>
        </p:sp>
        <p:sp>
          <p:nvSpPr>
            <p:cNvPr id="22538" name="Rectangle 11"/>
            <p:cNvSpPr>
              <a:spLocks noChangeArrowheads="1"/>
            </p:cNvSpPr>
            <p:nvPr/>
          </p:nvSpPr>
          <p:spPr bwMode="auto">
            <a:xfrm>
              <a:off x="957263" y="6992085"/>
              <a:ext cx="88900" cy="147638"/>
            </a:xfrm>
            <a:prstGeom prst="rect">
              <a:avLst/>
            </a:prstGeom>
            <a:solidFill>
              <a:schemeClr val="tx1"/>
            </a:solidFill>
            <a:ln w="9525">
              <a:solidFill>
                <a:schemeClr val="tx1"/>
              </a:solidFill>
              <a:miter lim="800000"/>
              <a:headEnd/>
              <a:tailEnd/>
            </a:ln>
          </p:spPr>
          <p:txBody>
            <a:bodyPr wrap="none" anchor="ctr"/>
            <a:lstStyle/>
            <a:p>
              <a:endParaRPr lang="ja-JP" altLang="en-US"/>
            </a:p>
          </p:txBody>
        </p:sp>
      </p:grpSp>
      <p:sp>
        <p:nvSpPr>
          <p:cNvPr id="13" name="Text Box 4"/>
          <p:cNvSpPr txBox="1">
            <a:spLocks noChangeArrowheads="1"/>
          </p:cNvSpPr>
          <p:nvPr/>
        </p:nvSpPr>
        <p:spPr bwMode="auto">
          <a:xfrm>
            <a:off x="-26988" y="2501900"/>
            <a:ext cx="10693401" cy="1998663"/>
          </a:xfrm>
          <a:prstGeom prst="rect">
            <a:avLst/>
          </a:prstGeom>
          <a:noFill/>
          <a:ln>
            <a:noFill/>
          </a:ln>
          <a:effectLst/>
          <a:extLst/>
        </p:spPr>
        <p:txBody>
          <a:bodyPr lIns="104306" tIns="52153" rIns="104306" bIns="52153">
            <a:spAutoFit/>
          </a:bodyPr>
          <a:lstStyle>
            <a:lvl1pPr eaLnBrk="0" hangingPunct="0">
              <a:defRPr kumimoji="1" sz="2400">
                <a:solidFill>
                  <a:schemeClr val="tx1"/>
                </a:solidFill>
                <a:latin typeface="Arial Unicode MS" pitchFamily="50" charset="-128"/>
                <a:ea typeface="ＭＳ Ｐゴシック" pitchFamily="50" charset="-128"/>
              </a:defRPr>
            </a:lvl1pPr>
            <a:lvl2pPr marL="742950" indent="-285750" eaLnBrk="0" hangingPunct="0">
              <a:defRPr kumimoji="1" sz="2400">
                <a:solidFill>
                  <a:schemeClr val="tx1"/>
                </a:solidFill>
                <a:latin typeface="Arial Unicode MS" pitchFamily="50" charset="-128"/>
                <a:ea typeface="ＭＳ Ｐゴシック" pitchFamily="50" charset="-128"/>
              </a:defRPr>
            </a:lvl2pPr>
            <a:lvl3pPr marL="1143000" indent="-228600" eaLnBrk="0" hangingPunct="0">
              <a:defRPr kumimoji="1" sz="2400">
                <a:solidFill>
                  <a:schemeClr val="tx1"/>
                </a:solidFill>
                <a:latin typeface="Arial Unicode MS" pitchFamily="50" charset="-128"/>
                <a:ea typeface="ＭＳ Ｐゴシック" pitchFamily="50" charset="-128"/>
              </a:defRPr>
            </a:lvl3pPr>
            <a:lvl4pPr marL="1600200" indent="-228600" eaLnBrk="0" hangingPunct="0">
              <a:defRPr kumimoji="1" sz="2400">
                <a:solidFill>
                  <a:schemeClr val="tx1"/>
                </a:solidFill>
                <a:latin typeface="Arial Unicode MS" pitchFamily="50" charset="-128"/>
                <a:ea typeface="ＭＳ Ｐゴシック" pitchFamily="50" charset="-128"/>
              </a:defRPr>
            </a:lvl4pPr>
            <a:lvl5pPr marL="2057400" indent="-228600" eaLnBrk="0" hangingPunct="0">
              <a:defRPr kumimoji="1" sz="2400">
                <a:solidFill>
                  <a:schemeClr val="tx1"/>
                </a:solidFill>
                <a:latin typeface="Arial Unicode MS" pitchFamily="50" charset="-128"/>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Arial Unicode MS" pitchFamily="50" charset="-128"/>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Arial Unicode MS" pitchFamily="50" charset="-128"/>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Arial Unicode MS" pitchFamily="50" charset="-128"/>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Arial Unicode MS" pitchFamily="50" charset="-128"/>
                <a:ea typeface="ＭＳ Ｐゴシック" pitchFamily="50" charset="-128"/>
              </a:defRPr>
            </a:lvl9pPr>
          </a:lstStyle>
          <a:p>
            <a:pPr algn="ctr" eaLnBrk="1" hangingPunct="1">
              <a:spcBef>
                <a:spcPct val="50000"/>
              </a:spcBef>
              <a:defRPr/>
            </a:pPr>
            <a:r>
              <a:rPr lang="ja-JP" altLang="en-US" sz="3600" dirty="0" smtClean="0">
                <a:solidFill>
                  <a:srgbClr val="FF9900"/>
                </a:solidFill>
              </a:rPr>
              <a:t>発　行</a:t>
            </a:r>
          </a:p>
          <a:p>
            <a:pPr algn="ctr" eaLnBrk="1" hangingPunct="1">
              <a:spcBef>
                <a:spcPct val="50000"/>
              </a:spcBef>
              <a:defRPr/>
            </a:pPr>
            <a:r>
              <a:rPr lang="ja-JP" altLang="en-US" sz="3600" dirty="0">
                <a:solidFill>
                  <a:schemeClr val="bg1"/>
                </a:solidFill>
              </a:rPr>
              <a:t>公益</a:t>
            </a:r>
            <a:r>
              <a:rPr lang="ja-JP" altLang="en-US" sz="3600" dirty="0" smtClean="0">
                <a:solidFill>
                  <a:schemeClr val="bg1"/>
                </a:solidFill>
              </a:rPr>
              <a:t>社団法人　空気調和・衛生工学会</a:t>
            </a:r>
          </a:p>
          <a:p>
            <a:pPr algn="ctr" eaLnBrk="1" hangingPunct="1">
              <a:spcBef>
                <a:spcPct val="50000"/>
              </a:spcBef>
              <a:defRPr/>
            </a:pPr>
            <a:r>
              <a:rPr lang="ja-JP" altLang="en-US" sz="2100" dirty="0" smtClean="0">
                <a:solidFill>
                  <a:schemeClr val="bg1"/>
                </a:solidFill>
                <a:latin typeface="+mn-lt"/>
              </a:rPr>
              <a:t>（</a:t>
            </a:r>
            <a:r>
              <a:rPr lang="en-US" altLang="ja-JP" sz="2100" dirty="0" err="1" smtClean="0">
                <a:solidFill>
                  <a:schemeClr val="bg1"/>
                </a:solidFill>
                <a:latin typeface="+mn-lt"/>
              </a:rPr>
              <a:t>SHASE</a:t>
            </a:r>
            <a:r>
              <a:rPr lang="en-US" altLang="ja-JP" sz="2100" dirty="0" smtClean="0">
                <a:solidFill>
                  <a:schemeClr val="bg1"/>
                </a:solidFill>
                <a:latin typeface="+mn-lt"/>
              </a:rPr>
              <a:t>: The Society of Heating, Air Conditioning and Sanitary Engineers of Japan</a:t>
            </a:r>
            <a:r>
              <a:rPr lang="ja-JP" altLang="en-US" sz="2100" dirty="0" smtClean="0">
                <a:solidFill>
                  <a:schemeClr val="bg1"/>
                </a:solidFill>
                <a:latin typeface="+mn-lt"/>
              </a:rPr>
              <a:t>）</a:t>
            </a:r>
            <a:endParaRPr lang="en-US" altLang="ja-JP" sz="2100" dirty="0" smtClean="0">
              <a:solidFill>
                <a:schemeClr val="bg1"/>
              </a:solidFill>
              <a:latin typeface="+mn-lt"/>
            </a:endParaRPr>
          </a:p>
        </p:txBody>
      </p:sp>
      <p:sp>
        <p:nvSpPr>
          <p:cNvPr id="14" name="テキスト ボックス 13"/>
          <p:cNvSpPr txBox="1"/>
          <p:nvPr/>
        </p:nvSpPr>
        <p:spPr>
          <a:xfrm rot="21294577">
            <a:off x="8382249" y="6535589"/>
            <a:ext cx="1846659" cy="492443"/>
          </a:xfrm>
          <a:prstGeom prst="rect">
            <a:avLst/>
          </a:prstGeom>
          <a:noFill/>
        </p:spPr>
        <p:txBody>
          <a:bodyPr wrap="none" lIns="0" tIns="0" rIns="0" bIns="0" rtlCol="0" anchor="ctr" anchorCtr="0">
            <a:spAutoFit/>
          </a:bodyPr>
          <a:lstStyle>
            <a:defPPr>
              <a:defRPr lang="en-US"/>
            </a:defPPr>
            <a:lvl1pPr algn="l" rtl="0" eaLnBrk="0" fontAlgn="base" hangingPunct="0">
              <a:spcBef>
                <a:spcPct val="0"/>
              </a:spcBef>
              <a:spcAft>
                <a:spcPct val="0"/>
              </a:spcAft>
              <a:defRPr kumimoji="1" sz="2700" kern="1200">
                <a:solidFill>
                  <a:schemeClr val="tx1"/>
                </a:solidFill>
                <a:latin typeface="Arial Unicode MS" pitchFamily="50" charset="-128"/>
                <a:ea typeface="ＭＳ Ｐゴシック" pitchFamily="50" charset="-128"/>
                <a:cs typeface="+mn-cs"/>
              </a:defRPr>
            </a:lvl1pPr>
            <a:lvl2pPr marL="520700" indent="-63500" algn="l" rtl="0" eaLnBrk="0" fontAlgn="base" hangingPunct="0">
              <a:spcBef>
                <a:spcPct val="0"/>
              </a:spcBef>
              <a:spcAft>
                <a:spcPct val="0"/>
              </a:spcAft>
              <a:defRPr kumimoji="1" sz="2700" kern="1200">
                <a:solidFill>
                  <a:schemeClr val="tx1"/>
                </a:solidFill>
                <a:latin typeface="Arial Unicode MS" pitchFamily="50" charset="-128"/>
                <a:ea typeface="ＭＳ Ｐゴシック" pitchFamily="50" charset="-128"/>
                <a:cs typeface="+mn-cs"/>
              </a:defRPr>
            </a:lvl2pPr>
            <a:lvl3pPr marL="1042988" indent="-128588" algn="l" rtl="0" eaLnBrk="0" fontAlgn="base" hangingPunct="0">
              <a:spcBef>
                <a:spcPct val="0"/>
              </a:spcBef>
              <a:spcAft>
                <a:spcPct val="0"/>
              </a:spcAft>
              <a:defRPr kumimoji="1" sz="2700" kern="1200">
                <a:solidFill>
                  <a:schemeClr val="tx1"/>
                </a:solidFill>
                <a:latin typeface="Arial Unicode MS" pitchFamily="50" charset="-128"/>
                <a:ea typeface="ＭＳ Ｐゴシック" pitchFamily="50" charset="-128"/>
                <a:cs typeface="+mn-cs"/>
              </a:defRPr>
            </a:lvl3pPr>
            <a:lvl4pPr marL="1563688" indent="-192088" algn="l" rtl="0" eaLnBrk="0" fontAlgn="base" hangingPunct="0">
              <a:spcBef>
                <a:spcPct val="0"/>
              </a:spcBef>
              <a:spcAft>
                <a:spcPct val="0"/>
              </a:spcAft>
              <a:defRPr kumimoji="1" sz="2700" kern="1200">
                <a:solidFill>
                  <a:schemeClr val="tx1"/>
                </a:solidFill>
                <a:latin typeface="Arial Unicode MS" pitchFamily="50" charset="-128"/>
                <a:ea typeface="ＭＳ Ｐゴシック" pitchFamily="50" charset="-128"/>
                <a:cs typeface="+mn-cs"/>
              </a:defRPr>
            </a:lvl4pPr>
            <a:lvl5pPr marL="2085975" indent="-257175" algn="l" rtl="0" eaLnBrk="0" fontAlgn="base" hangingPunct="0">
              <a:spcBef>
                <a:spcPct val="0"/>
              </a:spcBef>
              <a:spcAft>
                <a:spcPct val="0"/>
              </a:spcAft>
              <a:defRPr kumimoji="1" sz="2700" kern="1200">
                <a:solidFill>
                  <a:schemeClr val="tx1"/>
                </a:solidFill>
                <a:latin typeface="Arial Unicode MS" pitchFamily="50" charset="-128"/>
                <a:ea typeface="ＭＳ Ｐゴシック" pitchFamily="50" charset="-128"/>
                <a:cs typeface="+mn-cs"/>
              </a:defRPr>
            </a:lvl5pPr>
            <a:lvl6pPr marL="2286000" algn="l" defTabSz="914400" rtl="0" eaLnBrk="1" latinLnBrk="0" hangingPunct="1">
              <a:defRPr kumimoji="1" sz="2700" kern="1200">
                <a:solidFill>
                  <a:schemeClr val="tx1"/>
                </a:solidFill>
                <a:latin typeface="Arial Unicode MS" pitchFamily="50" charset="-128"/>
                <a:ea typeface="ＭＳ Ｐゴシック" pitchFamily="50" charset="-128"/>
                <a:cs typeface="+mn-cs"/>
              </a:defRPr>
            </a:lvl6pPr>
            <a:lvl7pPr marL="2743200" algn="l" defTabSz="914400" rtl="0" eaLnBrk="1" latinLnBrk="0" hangingPunct="1">
              <a:defRPr kumimoji="1" sz="2700" kern="1200">
                <a:solidFill>
                  <a:schemeClr val="tx1"/>
                </a:solidFill>
                <a:latin typeface="Arial Unicode MS" pitchFamily="50" charset="-128"/>
                <a:ea typeface="ＭＳ Ｐゴシック" pitchFamily="50" charset="-128"/>
                <a:cs typeface="+mn-cs"/>
              </a:defRPr>
            </a:lvl7pPr>
            <a:lvl8pPr marL="3200400" algn="l" defTabSz="914400" rtl="0" eaLnBrk="1" latinLnBrk="0" hangingPunct="1">
              <a:defRPr kumimoji="1" sz="2700" kern="1200">
                <a:solidFill>
                  <a:schemeClr val="tx1"/>
                </a:solidFill>
                <a:latin typeface="Arial Unicode MS" pitchFamily="50" charset="-128"/>
                <a:ea typeface="ＭＳ Ｐゴシック" pitchFamily="50" charset="-128"/>
                <a:cs typeface="+mn-cs"/>
              </a:defRPr>
            </a:lvl8pPr>
            <a:lvl9pPr marL="3657600" algn="l" defTabSz="914400" rtl="0" eaLnBrk="1" latinLnBrk="0" hangingPunct="1">
              <a:defRPr kumimoji="1" sz="2700" kern="1200">
                <a:solidFill>
                  <a:schemeClr val="tx1"/>
                </a:solidFill>
                <a:latin typeface="Arial Unicode MS" pitchFamily="50" charset="-128"/>
                <a:ea typeface="ＭＳ Ｐゴシック" pitchFamily="50" charset="-128"/>
                <a:cs typeface="+mn-cs"/>
              </a:defRPr>
            </a:lvl9pPr>
          </a:lstStyle>
          <a:p>
            <a:r>
              <a:rPr lang="ja-JP" altLang="en-US" sz="3200" smtClean="0">
                <a:solidFill>
                  <a:schemeClr val="bg1">
                    <a:lumMod val="95000"/>
                  </a:schemeClr>
                </a:solidFill>
                <a:latin typeface="HG創英角ﾎﾟｯﾌﾟ体" panose="040B0A09000000000000" pitchFamily="49" charset="-128"/>
                <a:ea typeface="HG創英角ﾎﾟｯﾌﾟ体" panose="040B0A09000000000000" pitchFamily="49" charset="-128"/>
              </a:rPr>
              <a:t>進藤 宏行</a:t>
            </a:r>
            <a:endParaRPr kumimoji="1" lang="ja-JP" altLang="en-US" sz="3200">
              <a:solidFill>
                <a:schemeClr val="bg1">
                  <a:lumMod val="95000"/>
                </a:schemeClr>
              </a:solidFill>
              <a:latin typeface="HG創英角ﾎﾟｯﾌﾟ体" panose="040B0A09000000000000" pitchFamily="49" charset="-128"/>
              <a:ea typeface="HG創英角ﾎﾟｯﾌﾟ体" panose="040B0A09000000000000" pitchFamily="49" charset="-128"/>
            </a:endParaRPr>
          </a:p>
        </p:txBody>
      </p:sp>
    </p:spTree>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ext Box 53"/>
          <p:cNvSpPr txBox="1">
            <a:spLocks noChangeArrowheads="1"/>
          </p:cNvSpPr>
          <p:nvPr/>
        </p:nvSpPr>
        <p:spPr bwMode="auto">
          <a:xfrm>
            <a:off x="7650293" y="4409181"/>
            <a:ext cx="769441" cy="923330"/>
          </a:xfrm>
          <a:prstGeom prst="rect">
            <a:avLst/>
          </a:prstGeom>
          <a:noFill/>
          <a:ln w="9525">
            <a:noFill/>
            <a:miter lim="800000"/>
            <a:headEnd/>
            <a:tailEnd/>
          </a:ln>
        </p:spPr>
        <p:txBody>
          <a:bodyPr wrap="none" lIns="0" tIns="0" rIns="0" bIns="0">
            <a:spAutoFit/>
          </a:bodyPr>
          <a:lstStyle/>
          <a:p>
            <a:r>
              <a:rPr lang="ja-JP" altLang="en-US" sz="6000">
                <a:solidFill>
                  <a:srgbClr val="FF0000"/>
                </a:solidFill>
                <a:latin typeface="Arial" charset="0"/>
              </a:rPr>
              <a:t>〇</a:t>
            </a:r>
          </a:p>
        </p:txBody>
      </p:sp>
      <p:sp>
        <p:nvSpPr>
          <p:cNvPr id="7170" name="Text Box 52"/>
          <p:cNvSpPr txBox="1">
            <a:spLocks noChangeArrowheads="1"/>
          </p:cNvSpPr>
          <p:nvPr/>
        </p:nvSpPr>
        <p:spPr bwMode="auto">
          <a:xfrm>
            <a:off x="5225331" y="4409181"/>
            <a:ext cx="769441" cy="923330"/>
          </a:xfrm>
          <a:prstGeom prst="rect">
            <a:avLst/>
          </a:prstGeom>
          <a:noFill/>
          <a:ln w="9525">
            <a:noFill/>
            <a:miter lim="800000"/>
            <a:headEnd/>
            <a:tailEnd/>
          </a:ln>
        </p:spPr>
        <p:txBody>
          <a:bodyPr wrap="none" lIns="0" tIns="0" rIns="0" bIns="0">
            <a:spAutoFit/>
          </a:bodyPr>
          <a:lstStyle/>
          <a:p>
            <a:r>
              <a:rPr lang="en-US" altLang="ja-JP" sz="6000">
                <a:solidFill>
                  <a:srgbClr val="FF0000"/>
                </a:solidFill>
                <a:latin typeface="Arial" charset="0"/>
              </a:rPr>
              <a:t>×</a:t>
            </a:r>
          </a:p>
        </p:txBody>
      </p:sp>
      <p:sp>
        <p:nvSpPr>
          <p:cNvPr id="7171" name="Rectangle 5"/>
          <p:cNvSpPr>
            <a:spLocks noGrp="1" noChangeArrowheads="1"/>
          </p:cNvSpPr>
          <p:nvPr>
            <p:ph type="title"/>
          </p:nvPr>
        </p:nvSpPr>
        <p:spPr bwMode="auto">
          <a:xfrm>
            <a:off x="0" y="17463"/>
            <a:ext cx="10693400" cy="720725"/>
          </a:xfrm>
          <a:noFill/>
          <a:ln>
            <a:miter lim="800000"/>
            <a:headEnd/>
            <a:tailEnd/>
          </a:ln>
        </p:spPr>
        <p:txBody>
          <a:bodyPr vert="horz" numCol="1" compatLnSpc="1">
            <a:prstTxWarp prst="textNoShape">
              <a:avLst/>
            </a:prstTxWarp>
          </a:bodyPr>
          <a:lstStyle/>
          <a:p>
            <a:pPr eaLnBrk="1" hangingPunct="1"/>
            <a:r>
              <a:rPr lang="ja-JP" altLang="en-US" sz="4100" smtClean="0"/>
              <a:t>管径決定の原則事項</a:t>
            </a:r>
          </a:p>
        </p:txBody>
      </p:sp>
      <p:sp>
        <p:nvSpPr>
          <p:cNvPr id="10245" name="Text Box 6"/>
          <p:cNvSpPr txBox="1">
            <a:spLocks noChangeArrowheads="1"/>
          </p:cNvSpPr>
          <p:nvPr/>
        </p:nvSpPr>
        <p:spPr bwMode="auto">
          <a:xfrm>
            <a:off x="522164" y="985838"/>
            <a:ext cx="4320480" cy="6394450"/>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a:spcBef>
                <a:spcPct val="50000"/>
              </a:spcBef>
              <a:defRPr sz="2500" kern="0">
                <a:solidFill>
                  <a:schemeClr val="bg1"/>
                </a:solidFill>
                <a:latin typeface="HGP創英角ｺﾞｼｯｸUB" pitchFamily="50" charset="-128"/>
                <a:ea typeface="HGP創英角ｺﾞｼｯｸUB" pitchFamily="50" charset="-128"/>
              </a:defRPr>
            </a:lvl1pPr>
            <a:lvl2pPr>
              <a:defRPr>
                <a:solidFill>
                  <a:schemeClr val="lt1"/>
                </a:solidFill>
                <a:latin typeface="+mn-lt"/>
                <a:ea typeface="+mn-ea"/>
              </a:defRPr>
            </a:lvl2pPr>
            <a:lvl3pPr>
              <a:defRPr>
                <a:solidFill>
                  <a:schemeClr val="lt1"/>
                </a:solidFill>
                <a:latin typeface="+mn-lt"/>
                <a:ea typeface="+mn-ea"/>
              </a:defRPr>
            </a:lvl3pPr>
            <a:lvl4pPr>
              <a:defRPr>
                <a:solidFill>
                  <a:schemeClr val="lt1"/>
                </a:solidFill>
                <a:latin typeface="+mn-lt"/>
                <a:ea typeface="+mn-ea"/>
              </a:defRPr>
            </a:lvl4pPr>
            <a:lvl5pPr>
              <a:defRPr>
                <a:solidFill>
                  <a:schemeClr val="lt1"/>
                </a:solidFill>
                <a:latin typeface="+mn-lt"/>
                <a:ea typeface="+mn-ea"/>
              </a:defRPr>
            </a:lvl5pPr>
            <a:lvl6pPr>
              <a:defRPr>
                <a:solidFill>
                  <a:schemeClr val="lt1"/>
                </a:solidFill>
                <a:latin typeface="+mn-lt"/>
                <a:ea typeface="+mn-ea"/>
              </a:defRPr>
            </a:lvl6pPr>
            <a:lvl7pPr>
              <a:defRPr>
                <a:solidFill>
                  <a:schemeClr val="lt1"/>
                </a:solidFill>
                <a:latin typeface="+mn-lt"/>
                <a:ea typeface="+mn-ea"/>
              </a:defRPr>
            </a:lvl7pPr>
            <a:lvl8pPr>
              <a:defRPr>
                <a:solidFill>
                  <a:schemeClr val="lt1"/>
                </a:solidFill>
                <a:latin typeface="+mn-lt"/>
                <a:ea typeface="+mn-ea"/>
              </a:defRPr>
            </a:lvl8pPr>
            <a:lvl9pPr>
              <a:defRPr>
                <a:solidFill>
                  <a:schemeClr val="lt1"/>
                </a:solidFill>
                <a:latin typeface="+mn-lt"/>
                <a:ea typeface="+mn-ea"/>
              </a:defRPr>
            </a:lvl9pPr>
          </a:lstStyle>
          <a:p>
            <a:pPr>
              <a:spcBef>
                <a:spcPts val="600"/>
              </a:spcBef>
              <a:defRPr/>
            </a:pPr>
            <a:r>
              <a:rPr lang="en-US" altLang="ja-JP" sz="2000" dirty="0" smtClean="0"/>
              <a:t>①</a:t>
            </a:r>
            <a:r>
              <a:rPr lang="ja-JP" altLang="en-US" sz="2000" dirty="0" smtClean="0"/>
              <a:t>管径縮小の禁止</a:t>
            </a:r>
          </a:p>
          <a:p>
            <a:pPr>
              <a:spcBef>
                <a:spcPts val="600"/>
              </a:spcBef>
              <a:defRPr/>
            </a:pPr>
            <a:r>
              <a:rPr lang="ja-JP" altLang="en-US" sz="1800" dirty="0" smtClean="0"/>
              <a:t>排水の流下方向で管径を縮小してはならない。</a:t>
            </a:r>
          </a:p>
          <a:p>
            <a:pPr>
              <a:spcBef>
                <a:spcPts val="1200"/>
              </a:spcBef>
              <a:defRPr/>
            </a:pPr>
            <a:r>
              <a:rPr lang="ja-JP" altLang="en-US" sz="2000" dirty="0" smtClean="0"/>
              <a:t>②排水管の最小管径</a:t>
            </a:r>
          </a:p>
          <a:p>
            <a:pPr>
              <a:spcBef>
                <a:spcPts val="600"/>
              </a:spcBef>
              <a:defRPr/>
            </a:pPr>
            <a:r>
              <a:rPr lang="ja-JP" altLang="en-US" sz="1800" dirty="0" smtClean="0"/>
              <a:t>最小</a:t>
            </a:r>
            <a:r>
              <a:rPr lang="en-US" altLang="ja-JP" sz="1800" dirty="0" err="1" smtClean="0"/>
              <a:t>30mm</a:t>
            </a:r>
            <a:r>
              <a:rPr lang="ja-JP" altLang="en-US" sz="1800" dirty="0" smtClean="0"/>
              <a:t>とし、トラップの最小口径より小さくしてはならない。</a:t>
            </a:r>
          </a:p>
          <a:p>
            <a:pPr>
              <a:spcBef>
                <a:spcPts val="1200"/>
              </a:spcBef>
              <a:defRPr/>
            </a:pPr>
            <a:r>
              <a:rPr lang="ja-JP" altLang="en-US" sz="2000" dirty="0" smtClean="0"/>
              <a:t>③地中埋設管の管径</a:t>
            </a:r>
          </a:p>
          <a:p>
            <a:pPr>
              <a:spcBef>
                <a:spcPts val="600"/>
              </a:spcBef>
              <a:defRPr/>
            </a:pPr>
            <a:r>
              <a:rPr lang="ja-JP" altLang="en-US" sz="1800" dirty="0" smtClean="0"/>
              <a:t>地中埋設の排水管は</a:t>
            </a:r>
            <a:r>
              <a:rPr lang="en-US" altLang="ja-JP" sz="1800" dirty="0" err="1" smtClean="0"/>
              <a:t>50mm</a:t>
            </a:r>
            <a:r>
              <a:rPr lang="ja-JP" altLang="en-US" sz="1800" dirty="0" smtClean="0"/>
              <a:t>以上とすることが望ましい。</a:t>
            </a:r>
          </a:p>
          <a:p>
            <a:pPr>
              <a:spcBef>
                <a:spcPts val="1200"/>
              </a:spcBef>
              <a:defRPr/>
            </a:pPr>
            <a:r>
              <a:rPr lang="ja-JP" altLang="en-US" sz="2000" dirty="0" smtClean="0"/>
              <a:t>④排水立て管</a:t>
            </a:r>
          </a:p>
          <a:p>
            <a:pPr>
              <a:spcBef>
                <a:spcPts val="600"/>
              </a:spcBef>
              <a:defRPr/>
            </a:pPr>
            <a:r>
              <a:rPr lang="ja-JP" altLang="en-US" sz="1800" dirty="0" smtClean="0"/>
              <a:t>どの階においても、最下階の最も大きな排水負荷を負担する部分の管径と同一でなければならない。</a:t>
            </a:r>
          </a:p>
          <a:p>
            <a:pPr>
              <a:spcBef>
                <a:spcPts val="1200"/>
              </a:spcBef>
              <a:defRPr/>
            </a:pPr>
            <a:r>
              <a:rPr lang="ja-JP" altLang="en-US" sz="2000" dirty="0" smtClean="0"/>
              <a:t>⑤通気管の管径</a:t>
            </a:r>
          </a:p>
          <a:p>
            <a:pPr>
              <a:spcBef>
                <a:spcPts val="600"/>
              </a:spcBef>
              <a:defRPr/>
            </a:pPr>
            <a:r>
              <a:rPr lang="ja-JP" altLang="en-US" sz="1800" dirty="0" smtClean="0"/>
              <a:t>通気管の最小口径は</a:t>
            </a:r>
            <a:r>
              <a:rPr lang="en-US" altLang="ja-JP" sz="1800" dirty="0" err="1" smtClean="0"/>
              <a:t>30mm</a:t>
            </a:r>
            <a:r>
              <a:rPr lang="ja-JP" altLang="en-US" sz="1800" dirty="0" smtClean="0"/>
              <a:t>とし、排水槽に設ける通気管では</a:t>
            </a:r>
            <a:r>
              <a:rPr lang="en-US" altLang="ja-JP" sz="1800" dirty="0" err="1" smtClean="0"/>
              <a:t>50mm</a:t>
            </a:r>
            <a:r>
              <a:rPr lang="ja-JP" altLang="en-US" sz="1800" dirty="0" smtClean="0"/>
              <a:t>とする。</a:t>
            </a:r>
          </a:p>
        </p:txBody>
      </p:sp>
      <p:sp>
        <p:nvSpPr>
          <p:cNvPr id="7173" name="Rectangle 23"/>
          <p:cNvSpPr>
            <a:spLocks noChangeArrowheads="1"/>
          </p:cNvSpPr>
          <p:nvPr/>
        </p:nvSpPr>
        <p:spPr bwMode="auto">
          <a:xfrm>
            <a:off x="6692131" y="4900463"/>
            <a:ext cx="141287" cy="744538"/>
          </a:xfrm>
          <a:prstGeom prst="rect">
            <a:avLst/>
          </a:prstGeom>
          <a:solidFill>
            <a:schemeClr val="tx1"/>
          </a:solidFill>
          <a:ln w="9525">
            <a:solidFill>
              <a:schemeClr val="tx1"/>
            </a:solidFill>
            <a:miter lim="800000"/>
            <a:headEnd/>
            <a:tailEnd/>
          </a:ln>
        </p:spPr>
        <p:txBody>
          <a:bodyPr wrap="none" lIns="104306" tIns="52153" rIns="104306" bIns="52153" anchor="ctr"/>
          <a:lstStyle/>
          <a:p>
            <a:endParaRPr lang="ja-JP" altLang="en-US"/>
          </a:p>
        </p:txBody>
      </p:sp>
      <p:sp>
        <p:nvSpPr>
          <p:cNvPr id="7174" name="Rectangle 24"/>
          <p:cNvSpPr>
            <a:spLocks noChangeArrowheads="1"/>
          </p:cNvSpPr>
          <p:nvPr/>
        </p:nvSpPr>
        <p:spPr bwMode="auto">
          <a:xfrm>
            <a:off x="6654031" y="5638651"/>
            <a:ext cx="219075" cy="744537"/>
          </a:xfrm>
          <a:prstGeom prst="rect">
            <a:avLst/>
          </a:prstGeom>
          <a:solidFill>
            <a:schemeClr val="tx1"/>
          </a:solidFill>
          <a:ln w="9525">
            <a:solidFill>
              <a:schemeClr val="tx1"/>
            </a:solidFill>
            <a:miter lim="800000"/>
            <a:headEnd/>
            <a:tailEnd/>
          </a:ln>
        </p:spPr>
        <p:txBody>
          <a:bodyPr wrap="none" lIns="104306" tIns="52153" rIns="104306" bIns="52153" anchor="ctr"/>
          <a:lstStyle/>
          <a:p>
            <a:endParaRPr lang="ja-JP" altLang="en-US"/>
          </a:p>
        </p:txBody>
      </p:sp>
      <p:sp>
        <p:nvSpPr>
          <p:cNvPr id="7175" name="Rectangle 25"/>
          <p:cNvSpPr>
            <a:spLocks noChangeArrowheads="1"/>
          </p:cNvSpPr>
          <p:nvPr/>
        </p:nvSpPr>
        <p:spPr bwMode="auto">
          <a:xfrm>
            <a:off x="6627043" y="6378426"/>
            <a:ext cx="271463" cy="742950"/>
          </a:xfrm>
          <a:prstGeom prst="rect">
            <a:avLst/>
          </a:prstGeom>
          <a:solidFill>
            <a:schemeClr val="tx1"/>
          </a:solidFill>
          <a:ln w="9525">
            <a:solidFill>
              <a:schemeClr val="tx1"/>
            </a:solidFill>
            <a:miter lim="800000"/>
            <a:headEnd/>
            <a:tailEnd/>
          </a:ln>
        </p:spPr>
        <p:txBody>
          <a:bodyPr wrap="none" lIns="104306" tIns="52153" rIns="104306" bIns="52153" anchor="ctr"/>
          <a:lstStyle/>
          <a:p>
            <a:endParaRPr lang="ja-JP" altLang="en-US"/>
          </a:p>
        </p:txBody>
      </p:sp>
      <p:sp>
        <p:nvSpPr>
          <p:cNvPr id="7176" name="Rectangle 26"/>
          <p:cNvSpPr>
            <a:spLocks noChangeArrowheads="1"/>
          </p:cNvSpPr>
          <p:nvPr/>
        </p:nvSpPr>
        <p:spPr bwMode="auto">
          <a:xfrm>
            <a:off x="6284143" y="5041751"/>
            <a:ext cx="403225" cy="90487"/>
          </a:xfrm>
          <a:prstGeom prst="rect">
            <a:avLst/>
          </a:prstGeom>
          <a:solidFill>
            <a:schemeClr val="tx1"/>
          </a:solidFill>
          <a:ln w="9525">
            <a:solidFill>
              <a:schemeClr val="tx1"/>
            </a:solidFill>
            <a:miter lim="800000"/>
            <a:headEnd/>
            <a:tailEnd/>
          </a:ln>
        </p:spPr>
        <p:txBody>
          <a:bodyPr wrap="none" lIns="104306" tIns="52153" rIns="104306" bIns="52153" anchor="ctr"/>
          <a:lstStyle/>
          <a:p>
            <a:endParaRPr lang="ja-JP" altLang="en-US"/>
          </a:p>
        </p:txBody>
      </p:sp>
      <p:sp>
        <p:nvSpPr>
          <p:cNvPr id="7177" name="Rectangle 27"/>
          <p:cNvSpPr>
            <a:spLocks noChangeArrowheads="1"/>
          </p:cNvSpPr>
          <p:nvPr/>
        </p:nvSpPr>
        <p:spPr bwMode="auto">
          <a:xfrm>
            <a:off x="6284143" y="5732313"/>
            <a:ext cx="403225" cy="88900"/>
          </a:xfrm>
          <a:prstGeom prst="rect">
            <a:avLst/>
          </a:prstGeom>
          <a:solidFill>
            <a:schemeClr val="tx1"/>
          </a:solidFill>
          <a:ln w="9525">
            <a:solidFill>
              <a:schemeClr val="tx1"/>
            </a:solidFill>
            <a:miter lim="800000"/>
            <a:headEnd/>
            <a:tailEnd/>
          </a:ln>
        </p:spPr>
        <p:txBody>
          <a:bodyPr wrap="none" lIns="104306" tIns="52153" rIns="104306" bIns="52153" anchor="ctr"/>
          <a:lstStyle/>
          <a:p>
            <a:endParaRPr lang="ja-JP" altLang="en-US"/>
          </a:p>
        </p:txBody>
      </p:sp>
      <p:sp>
        <p:nvSpPr>
          <p:cNvPr id="7178" name="Rectangle 28"/>
          <p:cNvSpPr>
            <a:spLocks noChangeArrowheads="1"/>
          </p:cNvSpPr>
          <p:nvPr/>
        </p:nvSpPr>
        <p:spPr bwMode="auto">
          <a:xfrm>
            <a:off x="6284143" y="6464151"/>
            <a:ext cx="403225" cy="88900"/>
          </a:xfrm>
          <a:prstGeom prst="rect">
            <a:avLst/>
          </a:prstGeom>
          <a:solidFill>
            <a:schemeClr val="tx1"/>
          </a:solidFill>
          <a:ln w="9525">
            <a:solidFill>
              <a:schemeClr val="tx1"/>
            </a:solidFill>
            <a:miter lim="800000"/>
            <a:headEnd/>
            <a:tailEnd/>
          </a:ln>
        </p:spPr>
        <p:txBody>
          <a:bodyPr wrap="none" lIns="104306" tIns="52153" rIns="104306" bIns="52153" anchor="ctr"/>
          <a:lstStyle/>
          <a:p>
            <a:endParaRPr lang="ja-JP" altLang="en-US"/>
          </a:p>
        </p:txBody>
      </p:sp>
      <p:sp>
        <p:nvSpPr>
          <p:cNvPr id="7179" name="Line 29"/>
          <p:cNvSpPr>
            <a:spLocks noChangeShapeType="1"/>
          </p:cNvSpPr>
          <p:nvPr/>
        </p:nvSpPr>
        <p:spPr bwMode="auto">
          <a:xfrm>
            <a:off x="5850756" y="5067151"/>
            <a:ext cx="373062" cy="0"/>
          </a:xfrm>
          <a:prstGeom prst="line">
            <a:avLst/>
          </a:prstGeom>
          <a:noFill/>
          <a:ln w="9525">
            <a:solidFill>
              <a:schemeClr val="tx1"/>
            </a:solidFill>
            <a:round/>
            <a:headEnd/>
            <a:tailEnd type="triangle" w="med" len="med"/>
          </a:ln>
        </p:spPr>
        <p:txBody>
          <a:bodyPr lIns="104306" tIns="52153" rIns="104306" bIns="52153"/>
          <a:lstStyle/>
          <a:p>
            <a:endParaRPr lang="ja-JP" altLang="en-US"/>
          </a:p>
        </p:txBody>
      </p:sp>
      <p:sp>
        <p:nvSpPr>
          <p:cNvPr id="7180" name="Line 30"/>
          <p:cNvSpPr>
            <a:spLocks noChangeShapeType="1"/>
          </p:cNvSpPr>
          <p:nvPr/>
        </p:nvSpPr>
        <p:spPr bwMode="auto">
          <a:xfrm>
            <a:off x="5850756" y="5764063"/>
            <a:ext cx="373062" cy="0"/>
          </a:xfrm>
          <a:prstGeom prst="line">
            <a:avLst/>
          </a:prstGeom>
          <a:noFill/>
          <a:ln w="9525">
            <a:solidFill>
              <a:schemeClr val="tx1"/>
            </a:solidFill>
            <a:round/>
            <a:headEnd/>
            <a:tailEnd type="triangle" w="med" len="med"/>
          </a:ln>
        </p:spPr>
        <p:txBody>
          <a:bodyPr lIns="104306" tIns="52153" rIns="104306" bIns="52153"/>
          <a:lstStyle/>
          <a:p>
            <a:endParaRPr lang="ja-JP" altLang="en-US"/>
          </a:p>
        </p:txBody>
      </p:sp>
      <p:sp>
        <p:nvSpPr>
          <p:cNvPr id="7181" name="Line 31"/>
          <p:cNvSpPr>
            <a:spLocks noChangeShapeType="1"/>
          </p:cNvSpPr>
          <p:nvPr/>
        </p:nvSpPr>
        <p:spPr bwMode="auto">
          <a:xfrm>
            <a:off x="5850756" y="6503838"/>
            <a:ext cx="373062" cy="0"/>
          </a:xfrm>
          <a:prstGeom prst="line">
            <a:avLst/>
          </a:prstGeom>
          <a:noFill/>
          <a:ln w="9525">
            <a:solidFill>
              <a:schemeClr val="tx1"/>
            </a:solidFill>
            <a:round/>
            <a:headEnd/>
            <a:tailEnd type="triangle" w="med" len="med"/>
          </a:ln>
        </p:spPr>
        <p:txBody>
          <a:bodyPr lIns="104306" tIns="52153" rIns="104306" bIns="52153"/>
          <a:lstStyle/>
          <a:p>
            <a:endParaRPr lang="ja-JP" altLang="en-US"/>
          </a:p>
        </p:txBody>
      </p:sp>
      <p:sp>
        <p:nvSpPr>
          <p:cNvPr id="7182" name="Rectangle 39"/>
          <p:cNvSpPr>
            <a:spLocks noChangeArrowheads="1"/>
          </p:cNvSpPr>
          <p:nvPr/>
        </p:nvSpPr>
        <p:spPr bwMode="auto">
          <a:xfrm>
            <a:off x="9167564" y="4919509"/>
            <a:ext cx="271462" cy="2224088"/>
          </a:xfrm>
          <a:prstGeom prst="rect">
            <a:avLst/>
          </a:prstGeom>
          <a:solidFill>
            <a:schemeClr val="tx1"/>
          </a:solidFill>
          <a:ln w="9525">
            <a:solidFill>
              <a:schemeClr val="tx1"/>
            </a:solidFill>
            <a:miter lim="800000"/>
            <a:headEnd/>
            <a:tailEnd/>
          </a:ln>
        </p:spPr>
        <p:txBody>
          <a:bodyPr wrap="none" lIns="104306" tIns="52153" rIns="104306" bIns="52153" anchor="ctr"/>
          <a:lstStyle/>
          <a:p>
            <a:endParaRPr lang="ja-JP" altLang="en-US"/>
          </a:p>
        </p:txBody>
      </p:sp>
      <p:sp>
        <p:nvSpPr>
          <p:cNvPr id="7183" name="Rectangle 40"/>
          <p:cNvSpPr>
            <a:spLocks noChangeArrowheads="1"/>
          </p:cNvSpPr>
          <p:nvPr/>
        </p:nvSpPr>
        <p:spPr bwMode="auto">
          <a:xfrm>
            <a:off x="8824664" y="5063972"/>
            <a:ext cx="403225" cy="90487"/>
          </a:xfrm>
          <a:prstGeom prst="rect">
            <a:avLst/>
          </a:prstGeom>
          <a:solidFill>
            <a:schemeClr val="tx1"/>
          </a:solidFill>
          <a:ln w="9525">
            <a:solidFill>
              <a:schemeClr val="tx1"/>
            </a:solidFill>
            <a:miter lim="800000"/>
            <a:headEnd/>
            <a:tailEnd/>
          </a:ln>
        </p:spPr>
        <p:txBody>
          <a:bodyPr wrap="none" lIns="104306" tIns="52153" rIns="104306" bIns="52153" anchor="ctr"/>
          <a:lstStyle/>
          <a:p>
            <a:endParaRPr lang="ja-JP" altLang="en-US"/>
          </a:p>
        </p:txBody>
      </p:sp>
      <p:sp>
        <p:nvSpPr>
          <p:cNvPr id="7184" name="Rectangle 41"/>
          <p:cNvSpPr>
            <a:spLocks noChangeArrowheads="1"/>
          </p:cNvSpPr>
          <p:nvPr/>
        </p:nvSpPr>
        <p:spPr bwMode="auto">
          <a:xfrm>
            <a:off x="8824664" y="5754534"/>
            <a:ext cx="403225" cy="88900"/>
          </a:xfrm>
          <a:prstGeom prst="rect">
            <a:avLst/>
          </a:prstGeom>
          <a:solidFill>
            <a:schemeClr val="tx1"/>
          </a:solidFill>
          <a:ln w="9525">
            <a:solidFill>
              <a:schemeClr val="tx1"/>
            </a:solidFill>
            <a:miter lim="800000"/>
            <a:headEnd/>
            <a:tailEnd/>
          </a:ln>
        </p:spPr>
        <p:txBody>
          <a:bodyPr wrap="none" lIns="104306" tIns="52153" rIns="104306" bIns="52153" anchor="ctr"/>
          <a:lstStyle/>
          <a:p>
            <a:endParaRPr lang="ja-JP" altLang="en-US"/>
          </a:p>
        </p:txBody>
      </p:sp>
      <p:sp>
        <p:nvSpPr>
          <p:cNvPr id="7185" name="Rectangle 42"/>
          <p:cNvSpPr>
            <a:spLocks noChangeArrowheads="1"/>
          </p:cNvSpPr>
          <p:nvPr/>
        </p:nvSpPr>
        <p:spPr bwMode="auto">
          <a:xfrm>
            <a:off x="8824664" y="6486372"/>
            <a:ext cx="403225" cy="88900"/>
          </a:xfrm>
          <a:prstGeom prst="rect">
            <a:avLst/>
          </a:prstGeom>
          <a:solidFill>
            <a:schemeClr val="tx1"/>
          </a:solidFill>
          <a:ln w="9525">
            <a:solidFill>
              <a:schemeClr val="tx1"/>
            </a:solidFill>
            <a:miter lim="800000"/>
            <a:headEnd/>
            <a:tailEnd/>
          </a:ln>
        </p:spPr>
        <p:txBody>
          <a:bodyPr wrap="none" lIns="104306" tIns="52153" rIns="104306" bIns="52153" anchor="ctr"/>
          <a:lstStyle/>
          <a:p>
            <a:endParaRPr lang="ja-JP" altLang="en-US"/>
          </a:p>
        </p:txBody>
      </p:sp>
      <p:sp>
        <p:nvSpPr>
          <p:cNvPr id="7186" name="Line 43"/>
          <p:cNvSpPr>
            <a:spLocks noChangeShapeType="1"/>
          </p:cNvSpPr>
          <p:nvPr/>
        </p:nvSpPr>
        <p:spPr bwMode="auto">
          <a:xfrm>
            <a:off x="8392864" y="5089372"/>
            <a:ext cx="373062" cy="0"/>
          </a:xfrm>
          <a:prstGeom prst="line">
            <a:avLst/>
          </a:prstGeom>
          <a:noFill/>
          <a:ln w="9525">
            <a:solidFill>
              <a:schemeClr val="tx1"/>
            </a:solidFill>
            <a:round/>
            <a:headEnd/>
            <a:tailEnd type="triangle" w="med" len="med"/>
          </a:ln>
        </p:spPr>
        <p:txBody>
          <a:bodyPr lIns="104306" tIns="52153" rIns="104306" bIns="52153"/>
          <a:lstStyle/>
          <a:p>
            <a:endParaRPr lang="ja-JP" altLang="en-US"/>
          </a:p>
        </p:txBody>
      </p:sp>
      <p:sp>
        <p:nvSpPr>
          <p:cNvPr id="7187" name="Line 44"/>
          <p:cNvSpPr>
            <a:spLocks noChangeShapeType="1"/>
          </p:cNvSpPr>
          <p:nvPr/>
        </p:nvSpPr>
        <p:spPr bwMode="auto">
          <a:xfrm>
            <a:off x="8392864" y="5786284"/>
            <a:ext cx="373062" cy="0"/>
          </a:xfrm>
          <a:prstGeom prst="line">
            <a:avLst/>
          </a:prstGeom>
          <a:noFill/>
          <a:ln w="9525">
            <a:solidFill>
              <a:schemeClr val="tx1"/>
            </a:solidFill>
            <a:round/>
            <a:headEnd/>
            <a:tailEnd type="triangle" w="med" len="med"/>
          </a:ln>
        </p:spPr>
        <p:txBody>
          <a:bodyPr lIns="104306" tIns="52153" rIns="104306" bIns="52153"/>
          <a:lstStyle/>
          <a:p>
            <a:endParaRPr lang="ja-JP" altLang="en-US"/>
          </a:p>
        </p:txBody>
      </p:sp>
      <p:sp>
        <p:nvSpPr>
          <p:cNvPr id="7188" name="Line 45"/>
          <p:cNvSpPr>
            <a:spLocks noChangeShapeType="1"/>
          </p:cNvSpPr>
          <p:nvPr/>
        </p:nvSpPr>
        <p:spPr bwMode="auto">
          <a:xfrm>
            <a:off x="8392864" y="6526059"/>
            <a:ext cx="373062" cy="0"/>
          </a:xfrm>
          <a:prstGeom prst="line">
            <a:avLst/>
          </a:prstGeom>
          <a:noFill/>
          <a:ln w="9525">
            <a:solidFill>
              <a:schemeClr val="tx1"/>
            </a:solidFill>
            <a:round/>
            <a:headEnd/>
            <a:tailEnd type="triangle" w="med" len="med"/>
          </a:ln>
        </p:spPr>
        <p:txBody>
          <a:bodyPr lIns="104306" tIns="52153" rIns="104306" bIns="52153"/>
          <a:lstStyle/>
          <a:p>
            <a:endParaRPr lang="ja-JP" altLang="en-US"/>
          </a:p>
        </p:txBody>
      </p:sp>
      <p:sp>
        <p:nvSpPr>
          <p:cNvPr id="7189" name="Line 50"/>
          <p:cNvSpPr>
            <a:spLocks noChangeShapeType="1"/>
          </p:cNvSpPr>
          <p:nvPr/>
        </p:nvSpPr>
        <p:spPr bwMode="auto">
          <a:xfrm>
            <a:off x="9077076" y="4927447"/>
            <a:ext cx="0" cy="2174875"/>
          </a:xfrm>
          <a:prstGeom prst="line">
            <a:avLst/>
          </a:prstGeom>
          <a:noFill/>
          <a:ln w="19050">
            <a:solidFill>
              <a:schemeClr val="accent2"/>
            </a:solidFill>
            <a:prstDash val="dash"/>
            <a:round/>
            <a:headEnd/>
            <a:tailEnd type="triangle" w="med" len="med"/>
          </a:ln>
        </p:spPr>
        <p:txBody>
          <a:bodyPr lIns="104306" tIns="52153" rIns="104306" bIns="52153"/>
          <a:lstStyle/>
          <a:p>
            <a:endParaRPr lang="ja-JP" altLang="en-US"/>
          </a:p>
        </p:txBody>
      </p:sp>
      <p:sp>
        <p:nvSpPr>
          <p:cNvPr id="7190" name="Line 51"/>
          <p:cNvSpPr>
            <a:spLocks noChangeShapeType="1"/>
          </p:cNvSpPr>
          <p:nvPr/>
        </p:nvSpPr>
        <p:spPr bwMode="auto">
          <a:xfrm>
            <a:off x="9523164" y="4927447"/>
            <a:ext cx="0" cy="2174875"/>
          </a:xfrm>
          <a:prstGeom prst="line">
            <a:avLst/>
          </a:prstGeom>
          <a:noFill/>
          <a:ln w="19050">
            <a:solidFill>
              <a:schemeClr val="accent2"/>
            </a:solidFill>
            <a:prstDash val="dash"/>
            <a:round/>
            <a:headEnd/>
            <a:tailEnd type="triangle" w="med" len="med"/>
          </a:ln>
        </p:spPr>
        <p:txBody>
          <a:bodyPr lIns="104306" tIns="52153" rIns="104306" bIns="52153"/>
          <a:lstStyle/>
          <a:p>
            <a:endParaRPr lang="ja-JP" altLang="en-US"/>
          </a:p>
        </p:txBody>
      </p:sp>
      <p:sp>
        <p:nvSpPr>
          <p:cNvPr id="7191" name="Line 55"/>
          <p:cNvSpPr>
            <a:spLocks noChangeShapeType="1"/>
          </p:cNvSpPr>
          <p:nvPr/>
        </p:nvSpPr>
        <p:spPr bwMode="auto">
          <a:xfrm flipH="1">
            <a:off x="6469881" y="4916338"/>
            <a:ext cx="146050" cy="2190750"/>
          </a:xfrm>
          <a:prstGeom prst="line">
            <a:avLst/>
          </a:prstGeom>
          <a:noFill/>
          <a:ln w="19050">
            <a:solidFill>
              <a:schemeClr val="accent2"/>
            </a:solidFill>
            <a:prstDash val="dash"/>
            <a:round/>
            <a:headEnd/>
            <a:tailEnd type="triangle" w="med" len="med"/>
          </a:ln>
        </p:spPr>
        <p:txBody>
          <a:bodyPr lIns="104306" tIns="52153" rIns="104306" bIns="52153"/>
          <a:lstStyle/>
          <a:p>
            <a:endParaRPr lang="ja-JP" altLang="en-US"/>
          </a:p>
        </p:txBody>
      </p:sp>
      <p:sp>
        <p:nvSpPr>
          <p:cNvPr id="7192" name="Line 56"/>
          <p:cNvSpPr>
            <a:spLocks noChangeShapeType="1"/>
          </p:cNvSpPr>
          <p:nvPr/>
        </p:nvSpPr>
        <p:spPr bwMode="auto">
          <a:xfrm>
            <a:off x="6917556" y="4916338"/>
            <a:ext cx="146050" cy="2190750"/>
          </a:xfrm>
          <a:prstGeom prst="line">
            <a:avLst/>
          </a:prstGeom>
          <a:noFill/>
          <a:ln w="19050">
            <a:solidFill>
              <a:schemeClr val="accent2"/>
            </a:solidFill>
            <a:prstDash val="dash"/>
            <a:round/>
            <a:headEnd/>
            <a:tailEnd type="triangle" w="med" len="med"/>
          </a:ln>
        </p:spPr>
        <p:txBody>
          <a:bodyPr lIns="104306" tIns="52153" rIns="104306" bIns="52153"/>
          <a:lstStyle/>
          <a:p>
            <a:endParaRPr lang="ja-JP" altLang="en-US"/>
          </a:p>
        </p:txBody>
      </p:sp>
      <p:sp>
        <p:nvSpPr>
          <p:cNvPr id="10267" name="Text Box 59"/>
          <p:cNvSpPr txBox="1">
            <a:spLocks noChangeArrowheads="1"/>
          </p:cNvSpPr>
          <p:nvPr/>
        </p:nvSpPr>
        <p:spPr bwMode="auto">
          <a:xfrm>
            <a:off x="5366700" y="4140671"/>
            <a:ext cx="4702812" cy="414338"/>
          </a:xfrm>
          <a:prstGeom prst="rect">
            <a:avLst/>
          </a:prstGeom>
          <a:solidFill>
            <a:srgbClr val="008000"/>
          </a:solidFill>
          <a:ln w="2857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a:spcBef>
                <a:spcPts val="600"/>
              </a:spcBef>
              <a:defRPr sz="2000" kern="0">
                <a:solidFill>
                  <a:schemeClr val="bg1"/>
                </a:solidFill>
                <a:latin typeface="HGP創英角ｺﾞｼｯｸUB" pitchFamily="50" charset="-128"/>
                <a:ea typeface="HGP創英角ｺﾞｼｯｸUB" pitchFamily="50" charset="-128"/>
              </a:defRPr>
            </a:lvl1pPr>
          </a:lstStyle>
          <a:p>
            <a:r>
              <a:rPr lang="ja-JP" altLang="en-US" dirty="0" smtClean="0"/>
              <a:t>立て管タケノコ</a:t>
            </a:r>
            <a:r>
              <a:rPr lang="ja-JP" altLang="en-US" dirty="0"/>
              <a:t>配管としてはならない</a:t>
            </a:r>
          </a:p>
        </p:txBody>
      </p:sp>
      <p:sp>
        <p:nvSpPr>
          <p:cNvPr id="10268" name="Text Box 60"/>
          <p:cNvSpPr txBox="1">
            <a:spLocks noChangeArrowheads="1"/>
          </p:cNvSpPr>
          <p:nvPr/>
        </p:nvSpPr>
        <p:spPr bwMode="auto">
          <a:xfrm>
            <a:off x="5346700" y="988559"/>
            <a:ext cx="4722812" cy="414337"/>
          </a:xfrm>
          <a:prstGeom prst="rect">
            <a:avLst/>
          </a:prstGeom>
          <a:solidFill>
            <a:srgbClr val="008000"/>
          </a:solidFill>
          <a:ln w="2857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a:spcBef>
                <a:spcPts val="600"/>
              </a:spcBef>
              <a:defRPr sz="2000" kern="0">
                <a:solidFill>
                  <a:schemeClr val="bg1"/>
                </a:solidFill>
                <a:latin typeface="HGP創英角ｺﾞｼｯｸUB" pitchFamily="50" charset="-128"/>
                <a:ea typeface="HGP創英角ｺﾞｼｯｸUB" pitchFamily="50" charset="-128"/>
              </a:defRPr>
            </a:lvl1pPr>
            <a:lvl2pPr>
              <a:defRPr>
                <a:solidFill>
                  <a:schemeClr val="lt1"/>
                </a:solidFill>
                <a:latin typeface="+mn-lt"/>
                <a:ea typeface="+mn-ea"/>
              </a:defRPr>
            </a:lvl2pPr>
            <a:lvl3pPr>
              <a:defRPr>
                <a:solidFill>
                  <a:schemeClr val="lt1"/>
                </a:solidFill>
                <a:latin typeface="+mn-lt"/>
                <a:ea typeface="+mn-ea"/>
              </a:defRPr>
            </a:lvl3pPr>
            <a:lvl4pPr>
              <a:defRPr>
                <a:solidFill>
                  <a:schemeClr val="lt1"/>
                </a:solidFill>
                <a:latin typeface="+mn-lt"/>
                <a:ea typeface="+mn-ea"/>
              </a:defRPr>
            </a:lvl4pPr>
            <a:lvl5pPr>
              <a:defRPr>
                <a:solidFill>
                  <a:schemeClr val="lt1"/>
                </a:solidFill>
                <a:latin typeface="+mn-lt"/>
                <a:ea typeface="+mn-ea"/>
              </a:defRPr>
            </a:lvl5pPr>
            <a:lvl6pPr>
              <a:defRPr>
                <a:solidFill>
                  <a:schemeClr val="lt1"/>
                </a:solidFill>
                <a:latin typeface="+mn-lt"/>
                <a:ea typeface="+mn-ea"/>
              </a:defRPr>
            </a:lvl6pPr>
            <a:lvl7pPr>
              <a:defRPr>
                <a:solidFill>
                  <a:schemeClr val="lt1"/>
                </a:solidFill>
                <a:latin typeface="+mn-lt"/>
                <a:ea typeface="+mn-ea"/>
              </a:defRPr>
            </a:lvl7pPr>
            <a:lvl8pPr>
              <a:defRPr>
                <a:solidFill>
                  <a:schemeClr val="lt1"/>
                </a:solidFill>
                <a:latin typeface="+mn-lt"/>
                <a:ea typeface="+mn-ea"/>
              </a:defRPr>
            </a:lvl8pPr>
            <a:lvl9pPr>
              <a:defRPr>
                <a:solidFill>
                  <a:schemeClr val="lt1"/>
                </a:solidFill>
                <a:latin typeface="+mn-lt"/>
                <a:ea typeface="+mn-ea"/>
              </a:defRPr>
            </a:lvl9pPr>
          </a:lstStyle>
          <a:p>
            <a:pPr>
              <a:defRPr/>
            </a:pPr>
            <a:r>
              <a:rPr lang="ja-JP" altLang="en-US" dirty="0" smtClean="0"/>
              <a:t>トラップ最小口径より小さくしてはならない</a:t>
            </a:r>
          </a:p>
        </p:txBody>
      </p:sp>
      <p:sp>
        <p:nvSpPr>
          <p:cNvPr id="7195" name="Rectangle 78"/>
          <p:cNvSpPr>
            <a:spLocks noChangeArrowheads="1"/>
          </p:cNvSpPr>
          <p:nvPr/>
        </p:nvSpPr>
        <p:spPr bwMode="auto">
          <a:xfrm>
            <a:off x="7809706" y="3363913"/>
            <a:ext cx="703263" cy="309562"/>
          </a:xfrm>
          <a:prstGeom prst="rect">
            <a:avLst/>
          </a:prstGeom>
          <a:solidFill>
            <a:schemeClr val="bg1"/>
          </a:solidFill>
          <a:ln w="9525">
            <a:noFill/>
            <a:miter lim="800000"/>
            <a:headEnd/>
            <a:tailEnd/>
          </a:ln>
        </p:spPr>
        <p:txBody>
          <a:bodyPr wrap="none" lIns="104306" tIns="52153" rIns="104306" bIns="52153" anchor="ctr"/>
          <a:lstStyle/>
          <a:p>
            <a:endParaRPr lang="ja-JP" altLang="en-US"/>
          </a:p>
        </p:txBody>
      </p:sp>
      <p:sp>
        <p:nvSpPr>
          <p:cNvPr id="48" name="正方形/長方形 47"/>
          <p:cNvSpPr/>
          <p:nvPr/>
        </p:nvSpPr>
        <p:spPr>
          <a:xfrm>
            <a:off x="5346700" y="1408906"/>
            <a:ext cx="4725987" cy="2592387"/>
          </a:xfrm>
          <a:prstGeom prst="rect">
            <a:avLst/>
          </a:prstGeom>
          <a:noFill/>
          <a:ln w="28575">
            <a:solidFill>
              <a:schemeClr val="bg1">
                <a:lumMod val="85000"/>
              </a:schemeClr>
            </a:solid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9" name="正方形/長方形 48"/>
          <p:cNvSpPr/>
          <p:nvPr/>
        </p:nvSpPr>
        <p:spPr>
          <a:xfrm>
            <a:off x="5355112" y="4555009"/>
            <a:ext cx="4725987" cy="2794340"/>
          </a:xfrm>
          <a:prstGeom prst="rect">
            <a:avLst/>
          </a:prstGeom>
          <a:noFill/>
          <a:ln w="28575">
            <a:solidFill>
              <a:schemeClr val="bg1">
                <a:lumMod val="85000"/>
              </a:schemeClr>
            </a:solid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1" name="スライド番号プレースホルダー 1"/>
          <p:cNvSpPr>
            <a:spLocks noGrp="1"/>
          </p:cNvSpPr>
          <p:nvPr>
            <p:ph type="sldNum" sz="quarter" idx="10"/>
          </p:nvPr>
        </p:nvSpPr>
        <p:spPr/>
        <p:txBody>
          <a:bodyPr/>
          <a:lstStyle/>
          <a:p>
            <a:pPr>
              <a:defRPr/>
            </a:pPr>
            <a:fld id="{1109BED5-C7BA-46B8-BFDE-7BC34920E3C5}" type="slidenum">
              <a:rPr lang="en-US" altLang="ja-JP"/>
              <a:pPr>
                <a:defRPr/>
              </a:pPr>
              <a:t>2</a:t>
            </a:fld>
            <a:endParaRPr lang="en-US" dirty="0"/>
          </a:p>
        </p:txBody>
      </p:sp>
      <p:pic>
        <p:nvPicPr>
          <p:cNvPr id="1026" name="Picture 2" descr="\\FILESERVER01\ib01\nagasawa_BU070208\aa-別室\120325_空衛学会作成用\130130_排水通気設備（進藤委員\131227_修正版_進藤（関係者送付版）\追加作成画像\4-2-4-p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79299" y="1568351"/>
            <a:ext cx="2052273" cy="2273496"/>
          </a:xfrm>
          <a:prstGeom prst="rect">
            <a:avLst/>
          </a:prstGeom>
          <a:noFill/>
          <a:extLst>
            <a:ext uri="{909E8E84-426E-40DD-AFC4-6F175D3DCCD1}">
              <a14:hiddenFill xmlns:a14="http://schemas.microsoft.com/office/drawing/2010/main">
                <a:solidFill>
                  <a:srgbClr val="FFFFFF"/>
                </a:solidFill>
              </a14:hiddenFill>
            </a:ext>
          </a:extLst>
        </p:spPr>
      </p:pic>
      <p:sp>
        <p:nvSpPr>
          <p:cNvPr id="7201" name="Text Box 79"/>
          <p:cNvSpPr txBox="1">
            <a:spLocks noChangeArrowheads="1"/>
          </p:cNvSpPr>
          <p:nvPr/>
        </p:nvSpPr>
        <p:spPr bwMode="auto">
          <a:xfrm>
            <a:off x="7248525" y="2661161"/>
            <a:ext cx="612775" cy="731838"/>
          </a:xfrm>
          <a:prstGeom prst="rect">
            <a:avLst/>
          </a:prstGeom>
          <a:noFill/>
          <a:ln w="9525">
            <a:noFill/>
            <a:miter lim="800000"/>
            <a:headEnd/>
            <a:tailEnd/>
          </a:ln>
        </p:spPr>
        <p:txBody>
          <a:bodyPr wrap="none" lIns="0" tIns="0" rIns="0" bIns="0">
            <a:spAutoFit/>
          </a:bodyPr>
          <a:lstStyle/>
          <a:p>
            <a:r>
              <a:rPr lang="en-US" altLang="ja-JP" sz="4800" b="1">
                <a:solidFill>
                  <a:srgbClr val="FF0000"/>
                </a:solidFill>
                <a:latin typeface="Arial" charset="0"/>
              </a:rPr>
              <a:t>×</a:t>
            </a:r>
            <a:endParaRPr lang="en-US" altLang="ja-JP" sz="3900" b="1">
              <a:solidFill>
                <a:srgbClr val="FF0000"/>
              </a:solidFill>
              <a:latin typeface="Arial" charset="0"/>
            </a:endParaRPr>
          </a:p>
        </p:txBody>
      </p:sp>
    </p:spTree>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4" descr="\\FILESERVER01\ib01\nagasawa_BU070208\aa-別室\120325_空衛学会作成用\ai\4-2-4_kankei\4-2-4_kankei-p4.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2124" y="900311"/>
            <a:ext cx="3886208" cy="3313792"/>
          </a:xfrm>
          <a:prstGeom prst="rect">
            <a:avLst/>
          </a:prstGeom>
          <a:noFill/>
          <a:ln w="28575">
            <a:solidFill>
              <a:schemeClr val="bg1">
                <a:lumMod val="85000"/>
              </a:schemeClr>
            </a:solidFill>
          </a:ln>
          <a:extLst>
            <a:ext uri="{909E8E84-426E-40DD-AFC4-6F175D3DCCD1}">
              <a14:hiddenFill xmlns:a14="http://schemas.microsoft.com/office/drawing/2010/main">
                <a:solidFill>
                  <a:srgbClr val="FFFFFF"/>
                </a:solidFill>
              </a14:hiddenFill>
            </a:ext>
          </a:extLst>
        </p:spPr>
      </p:pic>
      <p:sp>
        <p:nvSpPr>
          <p:cNvPr id="8194" name="Rectangle 4"/>
          <p:cNvSpPr>
            <a:spLocks noGrp="1" noChangeArrowheads="1"/>
          </p:cNvSpPr>
          <p:nvPr>
            <p:ph type="title"/>
          </p:nvPr>
        </p:nvSpPr>
        <p:spPr bwMode="auto">
          <a:xfrm>
            <a:off x="0" y="17463"/>
            <a:ext cx="10693400" cy="720725"/>
          </a:xfrm>
          <a:noFill/>
          <a:ln>
            <a:miter lim="800000"/>
            <a:headEnd/>
            <a:tailEnd/>
          </a:ln>
        </p:spPr>
        <p:txBody>
          <a:bodyPr vert="horz" numCol="1" compatLnSpc="1">
            <a:prstTxWarp prst="textNoShape">
              <a:avLst/>
            </a:prstTxWarp>
          </a:bodyPr>
          <a:lstStyle/>
          <a:p>
            <a:pPr eaLnBrk="1" hangingPunct="1"/>
            <a:r>
              <a:rPr lang="zh-TW" altLang="en-US" sz="4100" smtClean="0"/>
              <a:t>器具排水負荷単位法（</a:t>
            </a:r>
            <a:r>
              <a:rPr lang="ja-JP" altLang="en-US" sz="4100" smtClean="0"/>
              <a:t>１</a:t>
            </a:r>
            <a:r>
              <a:rPr lang="zh-TW" altLang="en-US" sz="4100" smtClean="0"/>
              <a:t>）</a:t>
            </a:r>
            <a:endParaRPr lang="ja-JP" altLang="en-US" sz="4100" smtClean="0"/>
          </a:p>
        </p:txBody>
      </p:sp>
      <p:sp>
        <p:nvSpPr>
          <p:cNvPr id="11268" name="Text Box 43"/>
          <p:cNvSpPr txBox="1">
            <a:spLocks noChangeArrowheads="1"/>
          </p:cNvSpPr>
          <p:nvPr/>
        </p:nvSpPr>
        <p:spPr bwMode="auto">
          <a:xfrm>
            <a:off x="4456905" y="1055712"/>
            <a:ext cx="6044407" cy="353566"/>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tIns="36000" bIns="36000" anchor="ctr"/>
          <a:lstStyle>
            <a:defPPr>
              <a:defRPr lang="en-US"/>
            </a:defPPr>
            <a:lvl1pPr algn="ctr">
              <a:defRPr sz="2400">
                <a:solidFill>
                  <a:prstClr val="white"/>
                </a:solidFill>
                <a:latin typeface="HGP創英角ｺﾞｼｯｸUB" pitchFamily="50" charset="-128"/>
                <a:ea typeface="HGP創英角ｺﾞｼｯｸUB" pitchFamily="50" charset="-128"/>
              </a:defRPr>
            </a:lvl1pPr>
            <a:lvl2pPr>
              <a:defRPr>
                <a:solidFill>
                  <a:schemeClr val="lt1"/>
                </a:solidFill>
                <a:latin typeface="+mn-lt"/>
                <a:ea typeface="+mn-ea"/>
              </a:defRPr>
            </a:lvl2pPr>
            <a:lvl3pPr>
              <a:defRPr>
                <a:solidFill>
                  <a:schemeClr val="lt1"/>
                </a:solidFill>
                <a:latin typeface="+mn-lt"/>
                <a:ea typeface="+mn-ea"/>
              </a:defRPr>
            </a:lvl3pPr>
            <a:lvl4pPr>
              <a:defRPr>
                <a:solidFill>
                  <a:schemeClr val="lt1"/>
                </a:solidFill>
                <a:latin typeface="+mn-lt"/>
                <a:ea typeface="+mn-ea"/>
              </a:defRPr>
            </a:lvl4pPr>
            <a:lvl5pPr>
              <a:defRPr>
                <a:solidFill>
                  <a:schemeClr val="lt1"/>
                </a:solidFill>
                <a:latin typeface="+mn-lt"/>
                <a:ea typeface="+mn-ea"/>
              </a:defRPr>
            </a:lvl5pPr>
            <a:lvl6pPr>
              <a:defRPr>
                <a:solidFill>
                  <a:schemeClr val="lt1"/>
                </a:solidFill>
                <a:latin typeface="+mn-lt"/>
                <a:ea typeface="+mn-ea"/>
              </a:defRPr>
            </a:lvl6pPr>
            <a:lvl7pPr>
              <a:defRPr>
                <a:solidFill>
                  <a:schemeClr val="lt1"/>
                </a:solidFill>
                <a:latin typeface="+mn-lt"/>
                <a:ea typeface="+mn-ea"/>
              </a:defRPr>
            </a:lvl7pPr>
            <a:lvl8pPr>
              <a:defRPr>
                <a:solidFill>
                  <a:schemeClr val="lt1"/>
                </a:solidFill>
                <a:latin typeface="+mn-lt"/>
                <a:ea typeface="+mn-ea"/>
              </a:defRPr>
            </a:lvl8pPr>
            <a:lvl9pPr>
              <a:defRPr>
                <a:solidFill>
                  <a:schemeClr val="lt1"/>
                </a:solidFill>
                <a:latin typeface="+mn-lt"/>
                <a:ea typeface="+mn-ea"/>
              </a:defRPr>
            </a:lvl9pPr>
          </a:lstStyle>
          <a:p>
            <a:pPr algn="l">
              <a:defRPr/>
            </a:pPr>
            <a:r>
              <a:rPr lang="en-US" altLang="ja-JP" sz="1600" dirty="0" smtClean="0"/>
              <a:t>①</a:t>
            </a:r>
            <a:r>
              <a:rPr lang="ja-JP" altLang="en-US" sz="1600" dirty="0" smtClean="0"/>
              <a:t>各器具の器具排水負荷単位を決定する。</a:t>
            </a:r>
          </a:p>
        </p:txBody>
      </p:sp>
      <p:sp>
        <p:nvSpPr>
          <p:cNvPr id="8210" name="Rectangle 75"/>
          <p:cNvSpPr>
            <a:spLocks noChangeArrowheads="1"/>
          </p:cNvSpPr>
          <p:nvPr/>
        </p:nvSpPr>
        <p:spPr bwMode="auto">
          <a:xfrm>
            <a:off x="1731817" y="1731526"/>
            <a:ext cx="1872208" cy="277112"/>
          </a:xfrm>
          <a:prstGeom prst="rect">
            <a:avLst/>
          </a:prstGeom>
          <a:solidFill>
            <a:srgbClr val="FF0000">
              <a:alpha val="40000"/>
            </a:srgbClr>
          </a:solidFill>
          <a:ln w="9525">
            <a:noFill/>
            <a:miter lim="800000"/>
            <a:headEnd/>
            <a:tailEnd/>
          </a:ln>
        </p:spPr>
        <p:txBody>
          <a:bodyPr wrap="none" lIns="104306" tIns="52153" rIns="104306" bIns="52153" anchor="ctr"/>
          <a:lstStyle/>
          <a:p>
            <a:endParaRPr lang="ja-JP" altLang="en-US">
              <a:latin typeface="Arial Unicode MS"/>
            </a:endParaRPr>
          </a:p>
        </p:txBody>
      </p:sp>
      <p:sp>
        <p:nvSpPr>
          <p:cNvPr id="11284" name="Text Box 76"/>
          <p:cNvSpPr txBox="1">
            <a:spLocks noChangeArrowheads="1"/>
          </p:cNvSpPr>
          <p:nvPr/>
        </p:nvSpPr>
        <p:spPr bwMode="auto">
          <a:xfrm>
            <a:off x="162124" y="4356695"/>
            <a:ext cx="2332038" cy="966787"/>
          </a:xfrm>
          <a:prstGeom prst="rect">
            <a:avLst/>
          </a:prstGeom>
          <a:noFill/>
          <a:ln>
            <a:noFill/>
          </a:ln>
          <a:extLst/>
        </p:spPr>
        <p:txBody>
          <a:bodyPr wrap="none" lIns="104306" tIns="52153" rIns="104306" bIns="52153">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defRPr/>
            </a:pPr>
            <a:r>
              <a:rPr lang="en-US" altLang="ja-JP" sz="1400" b="1" dirty="0" smtClean="0">
                <a:latin typeface="+mj-ea"/>
                <a:ea typeface="+mj-ea"/>
              </a:rPr>
              <a:t>◆</a:t>
            </a:r>
            <a:r>
              <a:rPr lang="ja-JP" altLang="en-US" sz="1400" b="1" dirty="0" smtClean="0">
                <a:latin typeface="+mj-ea"/>
                <a:ea typeface="+mj-ea"/>
              </a:rPr>
              <a:t>モデル建物</a:t>
            </a:r>
          </a:p>
          <a:p>
            <a:pPr eaLnBrk="1" hangingPunct="1">
              <a:defRPr/>
            </a:pPr>
            <a:r>
              <a:rPr lang="ja-JP" altLang="en-US" sz="1400" b="1" dirty="0" smtClean="0">
                <a:latin typeface="+mj-ea"/>
                <a:ea typeface="+mj-ea"/>
              </a:rPr>
              <a:t>　用途：事務所</a:t>
            </a:r>
          </a:p>
          <a:p>
            <a:pPr eaLnBrk="1" hangingPunct="1">
              <a:defRPr/>
            </a:pPr>
            <a:r>
              <a:rPr lang="ja-JP" altLang="en-US" sz="1400" b="1" dirty="0" smtClean="0">
                <a:latin typeface="+mj-ea"/>
                <a:ea typeface="+mj-ea"/>
              </a:rPr>
              <a:t>　階数：</a:t>
            </a:r>
            <a:r>
              <a:rPr lang="en-US" altLang="ja-JP" sz="1400" b="1" dirty="0" smtClean="0">
                <a:latin typeface="+mj-ea"/>
                <a:ea typeface="+mj-ea"/>
              </a:rPr>
              <a:t>12</a:t>
            </a:r>
            <a:r>
              <a:rPr lang="ja-JP" altLang="en-US" sz="1400" b="1" dirty="0" smtClean="0">
                <a:latin typeface="+mj-ea"/>
                <a:ea typeface="+mj-ea"/>
              </a:rPr>
              <a:t>階建て</a:t>
            </a:r>
          </a:p>
          <a:p>
            <a:pPr eaLnBrk="1" hangingPunct="1">
              <a:defRPr/>
            </a:pPr>
            <a:r>
              <a:rPr lang="ja-JP" altLang="en-US" sz="1400" b="1" dirty="0" smtClean="0">
                <a:latin typeface="+mj-ea"/>
                <a:ea typeface="+mj-ea"/>
              </a:rPr>
              <a:t>　排水方式：建物内合流式　</a:t>
            </a:r>
          </a:p>
        </p:txBody>
      </p:sp>
      <p:sp>
        <p:nvSpPr>
          <p:cNvPr id="25" name="スライド番号プレースホルダー 1"/>
          <p:cNvSpPr>
            <a:spLocks noGrp="1"/>
          </p:cNvSpPr>
          <p:nvPr>
            <p:ph type="sldNum" sz="quarter" idx="10"/>
          </p:nvPr>
        </p:nvSpPr>
        <p:spPr/>
        <p:txBody>
          <a:bodyPr/>
          <a:lstStyle/>
          <a:p>
            <a:pPr>
              <a:defRPr/>
            </a:pPr>
            <a:fld id="{8F5D014D-D997-41DD-B557-F18D50F805FE}" type="slidenum">
              <a:rPr lang="en-US" altLang="ja-JP"/>
              <a:pPr>
                <a:defRPr/>
              </a:pPr>
              <a:t>3</a:t>
            </a:fld>
            <a:endParaRPr lang="en-US" dirty="0"/>
          </a:p>
        </p:txBody>
      </p:sp>
      <p:sp>
        <p:nvSpPr>
          <p:cNvPr id="5" name="線吹き出し 1 (枠付き) 4"/>
          <p:cNvSpPr/>
          <p:nvPr/>
        </p:nvSpPr>
        <p:spPr>
          <a:xfrm>
            <a:off x="4482603" y="5796855"/>
            <a:ext cx="5859463" cy="1152128"/>
          </a:xfrm>
          <a:prstGeom prst="borderCallout1">
            <a:avLst>
              <a:gd name="adj1" fmla="val 1113"/>
              <a:gd name="adj2" fmla="val 3714"/>
              <a:gd name="adj3" fmla="val -93816"/>
              <a:gd name="adj4" fmla="val 3901"/>
            </a:avLst>
          </a:prstGeom>
          <a:noFill/>
          <a:ln w="28575">
            <a:solidFill>
              <a:srgbClr val="008000"/>
            </a:solidFill>
            <a:miter lim="800000"/>
            <a:headEnd type="none" w="med" len="med"/>
            <a:tailEnd type="oval" w="med" len="med"/>
          </a:ln>
        </p:spPr>
        <p:txBody>
          <a:bodyPr lIns="104306" tIns="52153" rIns="104306" bIns="52153" anchor="ctr" anchorCtr="0"/>
          <a:lstStyle/>
          <a:p>
            <a:r>
              <a:rPr lang="en-US" altLang="ja-JP" sz="1600">
                <a:solidFill>
                  <a:srgbClr val="FF0000"/>
                </a:solidFill>
                <a:latin typeface="HGP創英角ｺﾞｼｯｸUB" pitchFamily="50" charset="-128"/>
                <a:ea typeface="HGP創英角ｺﾞｼｯｸUB" pitchFamily="50" charset="-128"/>
              </a:rPr>
              <a:t>≪</a:t>
            </a:r>
            <a:r>
              <a:rPr lang="ja-JP" altLang="en-US" sz="1600" smtClean="0">
                <a:solidFill>
                  <a:srgbClr val="FF0000"/>
                </a:solidFill>
                <a:latin typeface="HGP創英角ｺﾞｼｯｸUB" pitchFamily="50" charset="-128"/>
                <a:ea typeface="HGP創英角ｺﾞｼｯｸUB" pitchFamily="50" charset="-128"/>
              </a:rPr>
              <a:t>集中利用形態</a:t>
            </a:r>
            <a:r>
              <a:rPr lang="ja-JP" altLang="en-US" sz="1600">
                <a:solidFill>
                  <a:srgbClr val="FF0000"/>
                </a:solidFill>
                <a:latin typeface="HGP創英角ｺﾞｼｯｸUB" pitchFamily="50" charset="-128"/>
                <a:ea typeface="HGP創英角ｺﾞｼｯｸUB" pitchFamily="50" charset="-128"/>
              </a:rPr>
              <a:t>って？≫</a:t>
            </a:r>
          </a:p>
          <a:p>
            <a:r>
              <a:rPr lang="ja-JP" altLang="en-US" sz="1600">
                <a:latin typeface="HGP創英角ｺﾞｼｯｸUB" pitchFamily="50" charset="-128"/>
                <a:ea typeface="HGP創英角ｺﾞｼｯｸUB" pitchFamily="50" charset="-128"/>
              </a:rPr>
              <a:t>特定の時間に利用が集中することが多い</a:t>
            </a:r>
            <a:r>
              <a:rPr lang="ja-JP" altLang="en-US" sz="1600" b="1">
                <a:solidFill>
                  <a:srgbClr val="FF0000"/>
                </a:solidFill>
                <a:latin typeface="HGP創英角ｺﾞｼｯｸUB" pitchFamily="50" charset="-128"/>
                <a:ea typeface="HGP創英角ｺﾞｼｯｸUB" pitchFamily="50" charset="-128"/>
              </a:rPr>
              <a:t>学校、劇場、駅等</a:t>
            </a:r>
            <a:r>
              <a:rPr lang="ja-JP" altLang="en-US" sz="1600">
                <a:latin typeface="HGP創英角ｺﾞｼｯｸUB" pitchFamily="50" charset="-128"/>
                <a:ea typeface="HGP創英角ｺﾞｼｯｸUB" pitchFamily="50" charset="-128"/>
              </a:rPr>
              <a:t>は集中利用形態として分類する。</a:t>
            </a:r>
          </a:p>
          <a:p>
            <a:r>
              <a:rPr lang="en-US" altLang="ja-JP" sz="1600">
                <a:latin typeface="HGP創英角ｺﾞｼｯｸUB" pitchFamily="50" charset="-128"/>
                <a:ea typeface="HGP創英角ｺﾞｼｯｸUB" pitchFamily="50" charset="-128"/>
              </a:rPr>
              <a:t>※</a:t>
            </a:r>
            <a:r>
              <a:rPr lang="ja-JP" altLang="en-US" sz="1600">
                <a:latin typeface="HGP創英角ｺﾞｼｯｸUB" pitchFamily="50" charset="-128"/>
                <a:ea typeface="HGP創英角ｺﾞｼｯｸUB" pitchFamily="50" charset="-128"/>
              </a:rPr>
              <a:t>事務所や百貨店は任意利用</a:t>
            </a:r>
            <a:r>
              <a:rPr lang="ja-JP" altLang="en-US" sz="1600" smtClean="0">
                <a:latin typeface="HGP創英角ｺﾞｼｯｸUB" pitchFamily="50" charset="-128"/>
                <a:ea typeface="HGP創英角ｺﾞｼｯｸUB" pitchFamily="50" charset="-128"/>
              </a:rPr>
              <a:t>形態</a:t>
            </a:r>
            <a:endParaRPr lang="ja-JP" altLang="en-US" sz="1600">
              <a:latin typeface="HGP創英角ｺﾞｼｯｸUB" pitchFamily="50" charset="-128"/>
              <a:ea typeface="HGP創英角ｺﾞｼｯｸUB" pitchFamily="50" charset="-128"/>
            </a:endParaRPr>
          </a:p>
        </p:txBody>
      </p:sp>
      <p:sp>
        <p:nvSpPr>
          <p:cNvPr id="28" name="Text Box 77"/>
          <p:cNvSpPr txBox="1">
            <a:spLocks noChangeArrowheads="1"/>
          </p:cNvSpPr>
          <p:nvPr/>
        </p:nvSpPr>
        <p:spPr bwMode="auto">
          <a:xfrm>
            <a:off x="4443972" y="1731526"/>
            <a:ext cx="5799272" cy="241980"/>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anchor="ctr">
            <a:spAutoFit/>
          </a:bodyPr>
          <a:lstStyle>
            <a:defPPr>
              <a:defRPr lang="en-US"/>
            </a:defPPr>
            <a:lvl1pPr>
              <a:defRPr sz="1600">
                <a:solidFill>
                  <a:prstClr val="white"/>
                </a:solidFill>
                <a:latin typeface="HGP創英角ｺﾞｼｯｸUB" pitchFamily="50" charset="-128"/>
                <a:ea typeface="HGP創英角ｺﾞｼｯｸUB" pitchFamily="50" charset="-128"/>
              </a:defRPr>
            </a:lvl1pPr>
            <a:lvl2pPr>
              <a:defRPr>
                <a:solidFill>
                  <a:schemeClr val="lt1"/>
                </a:solidFill>
                <a:latin typeface="+mn-lt"/>
                <a:ea typeface="+mn-ea"/>
              </a:defRPr>
            </a:lvl2pPr>
            <a:lvl3pPr>
              <a:defRPr>
                <a:solidFill>
                  <a:schemeClr val="lt1"/>
                </a:solidFill>
                <a:latin typeface="+mn-lt"/>
                <a:ea typeface="+mn-ea"/>
              </a:defRPr>
            </a:lvl3pPr>
            <a:lvl4pPr>
              <a:defRPr>
                <a:solidFill>
                  <a:schemeClr val="lt1"/>
                </a:solidFill>
                <a:latin typeface="+mn-lt"/>
                <a:ea typeface="+mn-ea"/>
              </a:defRPr>
            </a:lvl4pPr>
            <a:lvl5pPr>
              <a:defRPr>
                <a:solidFill>
                  <a:schemeClr val="lt1"/>
                </a:solidFill>
                <a:latin typeface="+mn-lt"/>
                <a:ea typeface="+mn-ea"/>
              </a:defRPr>
            </a:lvl5pPr>
            <a:lvl6pPr>
              <a:defRPr>
                <a:solidFill>
                  <a:schemeClr val="lt1"/>
                </a:solidFill>
                <a:latin typeface="+mn-lt"/>
                <a:ea typeface="+mn-ea"/>
              </a:defRPr>
            </a:lvl6pPr>
            <a:lvl7pPr>
              <a:defRPr>
                <a:solidFill>
                  <a:schemeClr val="lt1"/>
                </a:solidFill>
                <a:latin typeface="+mn-lt"/>
                <a:ea typeface="+mn-ea"/>
              </a:defRPr>
            </a:lvl7pPr>
            <a:lvl8pPr>
              <a:defRPr>
                <a:solidFill>
                  <a:schemeClr val="lt1"/>
                </a:solidFill>
                <a:latin typeface="+mn-lt"/>
                <a:ea typeface="+mn-ea"/>
              </a:defRPr>
            </a:lvl8pPr>
            <a:lvl9pPr>
              <a:defRPr>
                <a:solidFill>
                  <a:schemeClr val="lt1"/>
                </a:solidFill>
                <a:latin typeface="+mn-lt"/>
                <a:ea typeface="+mn-ea"/>
              </a:defRPr>
            </a:lvl9pPr>
          </a:lstStyle>
          <a:p>
            <a:r>
              <a:rPr lang="ja-JP" altLang="en-US" sz="1100"/>
              <a:t>各種衛生器具などの器具排水負荷</a:t>
            </a:r>
            <a:r>
              <a:rPr lang="ja-JP" altLang="en-US" sz="1100" smtClean="0"/>
              <a:t>単位数</a:t>
            </a:r>
            <a:endParaRPr lang="ja-JP" altLang="en-US" sz="1100"/>
          </a:p>
        </p:txBody>
      </p:sp>
      <p:graphicFrame>
        <p:nvGraphicFramePr>
          <p:cNvPr id="6" name="オブジェクト 5"/>
          <p:cNvGraphicFramePr>
            <a:graphicFrameLocks noChangeAspect="1"/>
          </p:cNvGraphicFramePr>
          <p:nvPr>
            <p:extLst>
              <p:ext uri="{D42A27DB-BD31-4B8C-83A1-F6EECF244321}">
                <p14:modId xmlns:p14="http://schemas.microsoft.com/office/powerpoint/2010/main" val="1707782910"/>
              </p:ext>
            </p:extLst>
          </p:nvPr>
        </p:nvGraphicFramePr>
        <p:xfrm>
          <a:off x="4456905" y="2008638"/>
          <a:ext cx="5821156" cy="2677964"/>
        </p:xfrm>
        <a:graphic>
          <a:graphicData uri="http://schemas.openxmlformats.org/presentationml/2006/ole">
            <mc:AlternateContent xmlns:mc="http://schemas.openxmlformats.org/markup-compatibility/2006">
              <mc:Choice xmlns:v="urn:schemas-microsoft-com:vml" Requires="v">
                <p:oleObj spid="_x0000_s4136" name="ワークシート" r:id="rId5" imgW="7170409" imgH="3299400" progId="Excel.Sheet.12">
                  <p:embed/>
                </p:oleObj>
              </mc:Choice>
              <mc:Fallback>
                <p:oleObj name="ワークシート" r:id="rId5" imgW="7170409" imgH="3299400" progId="Excel.Sheet.12">
                  <p:embed/>
                  <p:pic>
                    <p:nvPicPr>
                      <p:cNvPr id="0" name=""/>
                      <p:cNvPicPr/>
                      <p:nvPr/>
                    </p:nvPicPr>
                    <p:blipFill>
                      <a:blip r:embed="rId6"/>
                      <a:stretch>
                        <a:fillRect/>
                      </a:stretch>
                    </p:blipFill>
                    <p:spPr>
                      <a:xfrm>
                        <a:off x="4456905" y="2008638"/>
                        <a:ext cx="5821156" cy="2677964"/>
                      </a:xfrm>
                      <a:prstGeom prst="rect">
                        <a:avLst/>
                      </a:prstGeom>
                    </p:spPr>
                  </p:pic>
                </p:oleObj>
              </mc:Fallback>
            </mc:AlternateContent>
          </a:graphicData>
        </a:graphic>
      </p:graphicFrame>
      <p:grpSp>
        <p:nvGrpSpPr>
          <p:cNvPr id="7" name="グループ化 6"/>
          <p:cNvGrpSpPr/>
          <p:nvPr/>
        </p:nvGrpSpPr>
        <p:grpSpPr>
          <a:xfrm>
            <a:off x="4482604" y="2336603"/>
            <a:ext cx="5688632" cy="618263"/>
            <a:chOff x="4482604" y="2336603"/>
            <a:chExt cx="5688632" cy="618263"/>
          </a:xfrm>
        </p:grpSpPr>
        <p:sp>
          <p:nvSpPr>
            <p:cNvPr id="29" name="Rectangle 32"/>
            <p:cNvSpPr>
              <a:spLocks noChangeArrowheads="1"/>
            </p:cNvSpPr>
            <p:nvPr/>
          </p:nvSpPr>
          <p:spPr bwMode="auto">
            <a:xfrm>
              <a:off x="4935858" y="2480635"/>
              <a:ext cx="576064" cy="153144"/>
            </a:xfrm>
            <a:prstGeom prst="rect">
              <a:avLst/>
            </a:prstGeom>
            <a:noFill/>
            <a:ln w="19050">
              <a:solidFill>
                <a:srgbClr val="FF0000"/>
              </a:solidFill>
              <a:miter lim="800000"/>
              <a:headEnd/>
              <a:tailEnd/>
            </a:ln>
          </p:spPr>
          <p:txBody>
            <a:bodyPr wrap="none" anchor="ctr"/>
            <a:lstStyle/>
            <a:p>
              <a:endParaRPr lang="ja-JP" altLang="en-US"/>
            </a:p>
          </p:txBody>
        </p:sp>
        <p:sp>
          <p:nvSpPr>
            <p:cNvPr id="30" name="Rectangle 32"/>
            <p:cNvSpPr>
              <a:spLocks noChangeArrowheads="1"/>
            </p:cNvSpPr>
            <p:nvPr/>
          </p:nvSpPr>
          <p:spPr bwMode="auto">
            <a:xfrm>
              <a:off x="4482604" y="2641502"/>
              <a:ext cx="360040" cy="153144"/>
            </a:xfrm>
            <a:prstGeom prst="rect">
              <a:avLst/>
            </a:prstGeom>
            <a:noFill/>
            <a:ln w="19050">
              <a:solidFill>
                <a:srgbClr val="FF0000"/>
              </a:solidFill>
              <a:miter lim="800000"/>
              <a:headEnd/>
              <a:tailEnd/>
            </a:ln>
          </p:spPr>
          <p:txBody>
            <a:bodyPr wrap="none" anchor="ctr"/>
            <a:lstStyle/>
            <a:p>
              <a:endParaRPr lang="ja-JP" altLang="en-US"/>
            </a:p>
          </p:txBody>
        </p:sp>
        <p:sp>
          <p:nvSpPr>
            <p:cNvPr id="31" name="Rectangle 32"/>
            <p:cNvSpPr>
              <a:spLocks noChangeArrowheads="1"/>
            </p:cNvSpPr>
            <p:nvPr/>
          </p:nvSpPr>
          <p:spPr bwMode="auto">
            <a:xfrm>
              <a:off x="4482604" y="2336603"/>
              <a:ext cx="360040" cy="153144"/>
            </a:xfrm>
            <a:prstGeom prst="rect">
              <a:avLst/>
            </a:prstGeom>
            <a:noFill/>
            <a:ln w="19050">
              <a:solidFill>
                <a:srgbClr val="FF0000"/>
              </a:solidFill>
              <a:miter lim="800000"/>
              <a:headEnd/>
              <a:tailEnd/>
            </a:ln>
          </p:spPr>
          <p:txBody>
            <a:bodyPr wrap="none" anchor="ctr"/>
            <a:lstStyle/>
            <a:p>
              <a:endParaRPr lang="ja-JP" altLang="en-US"/>
            </a:p>
          </p:txBody>
        </p:sp>
        <p:sp>
          <p:nvSpPr>
            <p:cNvPr id="32" name="Rectangle 32"/>
            <p:cNvSpPr>
              <a:spLocks noChangeArrowheads="1"/>
            </p:cNvSpPr>
            <p:nvPr/>
          </p:nvSpPr>
          <p:spPr bwMode="auto">
            <a:xfrm>
              <a:off x="4935858" y="2794646"/>
              <a:ext cx="842890" cy="153144"/>
            </a:xfrm>
            <a:prstGeom prst="rect">
              <a:avLst/>
            </a:prstGeom>
            <a:noFill/>
            <a:ln w="19050">
              <a:solidFill>
                <a:srgbClr val="FF0000"/>
              </a:solidFill>
              <a:miter lim="800000"/>
              <a:headEnd/>
              <a:tailEnd/>
            </a:ln>
          </p:spPr>
          <p:txBody>
            <a:bodyPr wrap="none" anchor="ctr"/>
            <a:lstStyle/>
            <a:p>
              <a:endParaRPr lang="ja-JP" altLang="en-US"/>
            </a:p>
          </p:txBody>
        </p:sp>
        <p:sp>
          <p:nvSpPr>
            <p:cNvPr id="33" name="Rectangle 32"/>
            <p:cNvSpPr>
              <a:spLocks noChangeArrowheads="1"/>
            </p:cNvSpPr>
            <p:nvPr/>
          </p:nvSpPr>
          <p:spPr bwMode="auto">
            <a:xfrm>
              <a:off x="5994772" y="2480635"/>
              <a:ext cx="576064" cy="153144"/>
            </a:xfrm>
            <a:prstGeom prst="rect">
              <a:avLst/>
            </a:prstGeom>
            <a:noFill/>
            <a:ln w="19050">
              <a:solidFill>
                <a:srgbClr val="FF0000"/>
              </a:solidFill>
              <a:miter lim="800000"/>
              <a:headEnd/>
              <a:tailEnd/>
            </a:ln>
          </p:spPr>
          <p:txBody>
            <a:bodyPr wrap="none" anchor="ctr"/>
            <a:lstStyle/>
            <a:p>
              <a:endParaRPr lang="ja-JP" altLang="en-US"/>
            </a:p>
          </p:txBody>
        </p:sp>
        <p:sp>
          <p:nvSpPr>
            <p:cNvPr id="34" name="Rectangle 32"/>
            <p:cNvSpPr>
              <a:spLocks noChangeArrowheads="1"/>
            </p:cNvSpPr>
            <p:nvPr/>
          </p:nvSpPr>
          <p:spPr bwMode="auto">
            <a:xfrm>
              <a:off x="5994772" y="2794646"/>
              <a:ext cx="576064" cy="153144"/>
            </a:xfrm>
            <a:prstGeom prst="rect">
              <a:avLst/>
            </a:prstGeom>
            <a:noFill/>
            <a:ln w="19050">
              <a:solidFill>
                <a:srgbClr val="FF0000"/>
              </a:solidFill>
              <a:miter lim="800000"/>
              <a:headEnd/>
              <a:tailEnd/>
            </a:ln>
          </p:spPr>
          <p:txBody>
            <a:bodyPr wrap="none" anchor="ctr"/>
            <a:lstStyle/>
            <a:p>
              <a:endParaRPr lang="ja-JP" altLang="en-US"/>
            </a:p>
          </p:txBody>
        </p:sp>
        <p:sp>
          <p:nvSpPr>
            <p:cNvPr id="35" name="Rectangle 32"/>
            <p:cNvSpPr>
              <a:spLocks noChangeArrowheads="1"/>
            </p:cNvSpPr>
            <p:nvPr/>
          </p:nvSpPr>
          <p:spPr bwMode="auto">
            <a:xfrm>
              <a:off x="6819957" y="2480635"/>
              <a:ext cx="266643" cy="144032"/>
            </a:xfrm>
            <a:prstGeom prst="rect">
              <a:avLst/>
            </a:prstGeom>
            <a:noFill/>
            <a:ln w="19050">
              <a:solidFill>
                <a:srgbClr val="FF0000"/>
              </a:solidFill>
              <a:miter lim="800000"/>
              <a:headEnd/>
              <a:tailEnd/>
            </a:ln>
          </p:spPr>
          <p:txBody>
            <a:bodyPr wrap="none" anchor="ctr"/>
            <a:lstStyle/>
            <a:p>
              <a:endParaRPr lang="ja-JP" altLang="en-US"/>
            </a:p>
          </p:txBody>
        </p:sp>
        <p:sp>
          <p:nvSpPr>
            <p:cNvPr id="36" name="Rectangle 32"/>
            <p:cNvSpPr>
              <a:spLocks noChangeArrowheads="1"/>
            </p:cNvSpPr>
            <p:nvPr/>
          </p:nvSpPr>
          <p:spPr bwMode="auto">
            <a:xfrm>
              <a:off x="6819957" y="2794645"/>
              <a:ext cx="275110" cy="160221"/>
            </a:xfrm>
            <a:prstGeom prst="rect">
              <a:avLst/>
            </a:prstGeom>
            <a:noFill/>
            <a:ln w="19050">
              <a:solidFill>
                <a:srgbClr val="FF0000"/>
              </a:solidFill>
              <a:miter lim="800000"/>
              <a:headEnd/>
              <a:tailEnd/>
            </a:ln>
          </p:spPr>
          <p:txBody>
            <a:bodyPr wrap="none" anchor="ctr"/>
            <a:lstStyle/>
            <a:p>
              <a:endParaRPr lang="ja-JP" altLang="en-US"/>
            </a:p>
          </p:txBody>
        </p:sp>
        <p:sp>
          <p:nvSpPr>
            <p:cNvPr id="37" name="Rectangle 32"/>
            <p:cNvSpPr>
              <a:spLocks noChangeArrowheads="1"/>
            </p:cNvSpPr>
            <p:nvPr/>
          </p:nvSpPr>
          <p:spPr bwMode="auto">
            <a:xfrm>
              <a:off x="7517596" y="2651357"/>
              <a:ext cx="940603" cy="303509"/>
            </a:xfrm>
            <a:prstGeom prst="rect">
              <a:avLst/>
            </a:prstGeom>
            <a:noFill/>
            <a:ln w="19050">
              <a:solidFill>
                <a:srgbClr val="FF0000"/>
              </a:solidFill>
              <a:miter lim="800000"/>
              <a:headEnd/>
              <a:tailEnd/>
            </a:ln>
          </p:spPr>
          <p:txBody>
            <a:bodyPr wrap="none" anchor="ctr"/>
            <a:lstStyle/>
            <a:p>
              <a:endParaRPr lang="ja-JP" altLang="en-US"/>
            </a:p>
          </p:txBody>
        </p:sp>
        <p:sp>
          <p:nvSpPr>
            <p:cNvPr id="38" name="Rectangle 32"/>
            <p:cNvSpPr>
              <a:spLocks noChangeArrowheads="1"/>
            </p:cNvSpPr>
            <p:nvPr/>
          </p:nvSpPr>
          <p:spPr bwMode="auto">
            <a:xfrm>
              <a:off x="8705675" y="2641502"/>
              <a:ext cx="576064" cy="153144"/>
            </a:xfrm>
            <a:prstGeom prst="rect">
              <a:avLst/>
            </a:prstGeom>
            <a:noFill/>
            <a:ln w="19050">
              <a:solidFill>
                <a:srgbClr val="FF0000"/>
              </a:solidFill>
              <a:miter lim="800000"/>
              <a:headEnd/>
              <a:tailEnd/>
            </a:ln>
          </p:spPr>
          <p:txBody>
            <a:bodyPr wrap="none" anchor="ctr"/>
            <a:lstStyle/>
            <a:p>
              <a:endParaRPr lang="ja-JP" altLang="en-US"/>
            </a:p>
          </p:txBody>
        </p:sp>
        <p:sp>
          <p:nvSpPr>
            <p:cNvPr id="39" name="Rectangle 32"/>
            <p:cNvSpPr>
              <a:spLocks noChangeArrowheads="1"/>
            </p:cNvSpPr>
            <p:nvPr/>
          </p:nvSpPr>
          <p:spPr bwMode="auto">
            <a:xfrm>
              <a:off x="9595172" y="2641502"/>
              <a:ext cx="576064" cy="153144"/>
            </a:xfrm>
            <a:prstGeom prst="rect">
              <a:avLst/>
            </a:prstGeom>
            <a:noFill/>
            <a:ln w="19050">
              <a:solidFill>
                <a:srgbClr val="FF0000"/>
              </a:solidFill>
              <a:miter lim="800000"/>
              <a:headEnd/>
              <a:tailEnd/>
            </a:ln>
          </p:spPr>
          <p:txBody>
            <a:bodyPr wrap="none" anchor="ctr"/>
            <a:lstStyle/>
            <a:p>
              <a:endParaRPr lang="ja-JP" altLang="en-US"/>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repeatCount="indefinite" fill="remove" grpId="0" nodeType="withEffect">
                                  <p:stCondLst>
                                    <p:cond delay="0"/>
                                  </p:stCondLst>
                                  <p:childTnLst>
                                    <p:animClr clrSpc="rgb" dir="cw">
                                      <p:cBhvr override="childStyle">
                                        <p:cTn id="6" dur="1000" autoRev="1" fill="remove"/>
                                        <p:tgtEl>
                                          <p:spTgt spid="8210"/>
                                        </p:tgtEl>
                                        <p:attrNameLst>
                                          <p:attrName>style.color</p:attrName>
                                        </p:attrNameLst>
                                      </p:cBhvr>
                                      <p:to>
                                        <a:srgbClr val="FFFF00"/>
                                      </p:to>
                                    </p:animClr>
                                    <p:animClr clrSpc="rgb" dir="cw">
                                      <p:cBhvr>
                                        <p:cTn id="7" dur="1000" autoRev="1" fill="remove"/>
                                        <p:tgtEl>
                                          <p:spTgt spid="8210"/>
                                        </p:tgtEl>
                                        <p:attrNameLst>
                                          <p:attrName>fillcolor</p:attrName>
                                        </p:attrNameLst>
                                      </p:cBhvr>
                                      <p:to>
                                        <a:srgbClr val="FFFF00"/>
                                      </p:to>
                                    </p:animClr>
                                    <p:set>
                                      <p:cBhvr>
                                        <p:cTn id="8" dur="1000" autoRev="1" fill="remove"/>
                                        <p:tgtEl>
                                          <p:spTgt spid="8210"/>
                                        </p:tgtEl>
                                        <p:attrNameLst>
                                          <p:attrName>fill.type</p:attrName>
                                        </p:attrNameLst>
                                      </p:cBhvr>
                                      <p:to>
                                        <p:strVal val="solid"/>
                                      </p:to>
                                    </p:set>
                                    <p:set>
                                      <p:cBhvr>
                                        <p:cTn id="9" dur="1000" autoRev="1" fill="remove"/>
                                        <p:tgtEl>
                                          <p:spTgt spid="8210"/>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left)">
                                      <p:cBhvr>
                                        <p:cTn id="14"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84" name="オブジェクト 1383"/>
          <p:cNvGraphicFramePr>
            <a:graphicFrameLocks noChangeAspect="1"/>
          </p:cNvGraphicFramePr>
          <p:nvPr>
            <p:extLst>
              <p:ext uri="{D42A27DB-BD31-4B8C-83A1-F6EECF244321}">
                <p14:modId xmlns:p14="http://schemas.microsoft.com/office/powerpoint/2010/main" val="3667848581"/>
              </p:ext>
            </p:extLst>
          </p:nvPr>
        </p:nvGraphicFramePr>
        <p:xfrm>
          <a:off x="162124" y="5119750"/>
          <a:ext cx="3991043" cy="1817895"/>
        </p:xfrm>
        <a:graphic>
          <a:graphicData uri="http://schemas.openxmlformats.org/presentationml/2006/ole">
            <mc:AlternateContent xmlns:mc="http://schemas.openxmlformats.org/markup-compatibility/2006">
              <mc:Choice xmlns:v="urn:schemas-microsoft-com:vml" Requires="v">
                <p:oleObj spid="_x0000_s1515" name="ワークシート" r:id="rId4" imgW="4869092" imgH="2217456" progId="Excel.Sheet.12">
                  <p:embed/>
                </p:oleObj>
              </mc:Choice>
              <mc:Fallback>
                <p:oleObj name="ワークシート" r:id="rId4" imgW="4869092" imgH="2217456" progId="Excel.Sheet.12">
                  <p:embed/>
                  <p:pic>
                    <p:nvPicPr>
                      <p:cNvPr id="0" name=""/>
                      <p:cNvPicPr/>
                      <p:nvPr/>
                    </p:nvPicPr>
                    <p:blipFill>
                      <a:blip r:embed="rId5"/>
                      <a:stretch>
                        <a:fillRect/>
                      </a:stretch>
                    </p:blipFill>
                    <p:spPr>
                      <a:xfrm>
                        <a:off x="162124" y="5119750"/>
                        <a:ext cx="3991043" cy="1817895"/>
                      </a:xfrm>
                      <a:prstGeom prst="rect">
                        <a:avLst/>
                      </a:prstGeom>
                    </p:spPr>
                  </p:pic>
                </p:oleObj>
              </mc:Fallback>
            </mc:AlternateContent>
          </a:graphicData>
        </a:graphic>
      </p:graphicFrame>
      <p:graphicFrame>
        <p:nvGraphicFramePr>
          <p:cNvPr id="1379" name="オブジェクト 1378"/>
          <p:cNvGraphicFramePr>
            <a:graphicFrameLocks noChangeAspect="1"/>
          </p:cNvGraphicFramePr>
          <p:nvPr>
            <p:extLst>
              <p:ext uri="{D42A27DB-BD31-4B8C-83A1-F6EECF244321}">
                <p14:modId xmlns:p14="http://schemas.microsoft.com/office/powerpoint/2010/main" val="4028754649"/>
              </p:ext>
            </p:extLst>
          </p:nvPr>
        </p:nvGraphicFramePr>
        <p:xfrm>
          <a:off x="4565650" y="5040313"/>
          <a:ext cx="4933950" cy="1692275"/>
        </p:xfrm>
        <a:graphic>
          <a:graphicData uri="http://schemas.openxmlformats.org/presentationml/2006/ole">
            <mc:AlternateContent xmlns:mc="http://schemas.openxmlformats.org/markup-compatibility/2006">
              <mc:Choice xmlns:v="urn:schemas-microsoft-com:vml" Requires="v">
                <p:oleObj spid="_x0000_s1516" name="ワークシート" r:id="rId7" imgW="3619565" imgH="1242000" progId="Excel.Sheet.8">
                  <p:embed/>
                </p:oleObj>
              </mc:Choice>
              <mc:Fallback>
                <p:oleObj name="ワークシート" r:id="rId7" imgW="3619565" imgH="1242000" progId="Excel.Sheet.8">
                  <p:embed/>
                  <p:pic>
                    <p:nvPicPr>
                      <p:cNvPr id="0" name="オブジェクト 137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65650" y="5040313"/>
                        <a:ext cx="4933950" cy="1692275"/>
                      </a:xfrm>
                      <a:prstGeom prst="rect">
                        <a:avLst/>
                      </a:prstGeom>
                      <a:noFill/>
                      <a:ln>
                        <a:noFill/>
                      </a:ln>
                    </p:spPr>
                  </p:pic>
                </p:oleObj>
              </mc:Fallback>
            </mc:AlternateContent>
          </a:graphicData>
        </a:graphic>
      </p:graphicFrame>
      <p:graphicFrame>
        <p:nvGraphicFramePr>
          <p:cNvPr id="1377" name="オブジェクト 1376"/>
          <p:cNvGraphicFramePr>
            <a:graphicFrameLocks noChangeAspect="1"/>
          </p:cNvGraphicFramePr>
          <p:nvPr>
            <p:extLst>
              <p:ext uri="{D42A27DB-BD31-4B8C-83A1-F6EECF244321}">
                <p14:modId xmlns:p14="http://schemas.microsoft.com/office/powerpoint/2010/main" val="2582595138"/>
              </p:ext>
            </p:extLst>
          </p:nvPr>
        </p:nvGraphicFramePr>
        <p:xfrm>
          <a:off x="4230688" y="1417638"/>
          <a:ext cx="6257925" cy="1630362"/>
        </p:xfrm>
        <a:graphic>
          <a:graphicData uri="http://schemas.openxmlformats.org/presentationml/2006/ole">
            <mc:AlternateContent xmlns:mc="http://schemas.openxmlformats.org/markup-compatibility/2006">
              <mc:Choice xmlns:v="urn:schemas-microsoft-com:vml" Requires="v">
                <p:oleObj spid="_x0000_s1517" name="ワークシート" r:id="rId10" imgW="5006320" imgH="1242000" progId="Excel.Sheet.8">
                  <p:embed/>
                </p:oleObj>
              </mc:Choice>
              <mc:Fallback>
                <p:oleObj name="ワークシート" r:id="rId10" imgW="5006320" imgH="1242000" progId="Excel.Sheet.8">
                  <p:embed/>
                  <p:pic>
                    <p:nvPicPr>
                      <p:cNvPr id="0" name="オブジェクト 137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230688" y="1417638"/>
                        <a:ext cx="6257925" cy="163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24" name="Picture 4" descr="\\FILESERVER01\ib01\nagasawa_BU070208\aa-別室\120325_空衛学会作成用\ai\4-2-4_kankei\4-2-4_kankei-p4.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62124" y="900311"/>
            <a:ext cx="3886208" cy="3313792"/>
          </a:xfrm>
          <a:prstGeom prst="rect">
            <a:avLst/>
          </a:prstGeom>
          <a:noFill/>
          <a:ln w="28575">
            <a:solidFill>
              <a:schemeClr val="bg1">
                <a:lumMod val="85000"/>
              </a:schemeClr>
            </a:solidFill>
          </a:ln>
          <a:extLst>
            <a:ext uri="{909E8E84-426E-40DD-AFC4-6F175D3DCCD1}">
              <a14:hiddenFill xmlns:a14="http://schemas.microsoft.com/office/drawing/2010/main">
                <a:solidFill>
                  <a:srgbClr val="FFFFFF"/>
                </a:solidFill>
              </a14:hiddenFill>
            </a:ext>
          </a:extLst>
        </p:spPr>
      </p:pic>
      <p:sp>
        <p:nvSpPr>
          <p:cNvPr id="2051" name="Text Box 4"/>
          <p:cNvSpPr txBox="1">
            <a:spLocks noChangeArrowheads="1"/>
          </p:cNvSpPr>
          <p:nvPr/>
        </p:nvSpPr>
        <p:spPr bwMode="auto">
          <a:xfrm>
            <a:off x="4262238" y="900311"/>
            <a:ext cx="6211888" cy="382587"/>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defRPr sz="1800">
                <a:solidFill>
                  <a:prstClr val="white"/>
                </a:solidFill>
                <a:latin typeface="HGP創英角ｺﾞｼｯｸUB" pitchFamily="50" charset="-128"/>
                <a:ea typeface="HGP創英角ｺﾞｼｯｸUB" pitchFamily="50" charset="-128"/>
              </a:defRPr>
            </a:lvl1pPr>
            <a:lvl2pPr>
              <a:defRPr>
                <a:solidFill>
                  <a:schemeClr val="lt1"/>
                </a:solidFill>
                <a:latin typeface="+mn-lt"/>
                <a:ea typeface="+mn-ea"/>
              </a:defRPr>
            </a:lvl2pPr>
            <a:lvl3pPr>
              <a:defRPr>
                <a:solidFill>
                  <a:schemeClr val="lt1"/>
                </a:solidFill>
                <a:latin typeface="+mn-lt"/>
                <a:ea typeface="+mn-ea"/>
              </a:defRPr>
            </a:lvl3pPr>
            <a:lvl4pPr>
              <a:defRPr>
                <a:solidFill>
                  <a:schemeClr val="lt1"/>
                </a:solidFill>
                <a:latin typeface="+mn-lt"/>
                <a:ea typeface="+mn-ea"/>
              </a:defRPr>
            </a:lvl4pPr>
            <a:lvl5pPr>
              <a:defRPr>
                <a:solidFill>
                  <a:schemeClr val="lt1"/>
                </a:solidFill>
                <a:latin typeface="+mn-lt"/>
                <a:ea typeface="+mn-ea"/>
              </a:defRPr>
            </a:lvl5pPr>
            <a:lvl6pPr>
              <a:defRPr>
                <a:solidFill>
                  <a:schemeClr val="lt1"/>
                </a:solidFill>
                <a:latin typeface="+mn-lt"/>
                <a:ea typeface="+mn-ea"/>
              </a:defRPr>
            </a:lvl6pPr>
            <a:lvl7pPr>
              <a:defRPr>
                <a:solidFill>
                  <a:schemeClr val="lt1"/>
                </a:solidFill>
                <a:latin typeface="+mn-lt"/>
                <a:ea typeface="+mn-ea"/>
              </a:defRPr>
            </a:lvl7pPr>
            <a:lvl8pPr>
              <a:defRPr>
                <a:solidFill>
                  <a:schemeClr val="lt1"/>
                </a:solidFill>
                <a:latin typeface="+mn-lt"/>
                <a:ea typeface="+mn-ea"/>
              </a:defRPr>
            </a:lvl8pPr>
            <a:lvl9pPr>
              <a:defRPr>
                <a:solidFill>
                  <a:schemeClr val="lt1"/>
                </a:solidFill>
                <a:latin typeface="+mn-lt"/>
                <a:ea typeface="+mn-ea"/>
              </a:defRPr>
            </a:lvl9pPr>
          </a:lstStyle>
          <a:p>
            <a:pPr>
              <a:defRPr/>
            </a:pPr>
            <a:r>
              <a:rPr lang="en-US" altLang="ja-JP" dirty="0" smtClean="0"/>
              <a:t>②</a:t>
            </a:r>
            <a:r>
              <a:rPr lang="ja-JP" altLang="en-US" dirty="0" smtClean="0"/>
              <a:t>系統ごとの器具排水負荷単位累計を決定する。</a:t>
            </a:r>
          </a:p>
        </p:txBody>
      </p:sp>
      <p:sp>
        <p:nvSpPr>
          <p:cNvPr id="9220" name="Rectangle 7"/>
          <p:cNvSpPr>
            <a:spLocks noChangeArrowheads="1"/>
          </p:cNvSpPr>
          <p:nvPr/>
        </p:nvSpPr>
        <p:spPr bwMode="auto">
          <a:xfrm>
            <a:off x="1458268" y="1946275"/>
            <a:ext cx="2232248" cy="274637"/>
          </a:xfrm>
          <a:prstGeom prst="rect">
            <a:avLst/>
          </a:prstGeom>
          <a:solidFill>
            <a:srgbClr val="FF0000">
              <a:alpha val="40000"/>
            </a:srgbClr>
          </a:solidFill>
          <a:ln w="9525">
            <a:noFill/>
            <a:miter lim="800000"/>
            <a:headEnd/>
            <a:tailEnd/>
          </a:ln>
        </p:spPr>
        <p:txBody>
          <a:bodyPr wrap="none" lIns="104306" tIns="52153" rIns="104306" bIns="52153" anchor="ctr"/>
          <a:lstStyle/>
          <a:p>
            <a:endParaRPr lang="ja-JP" altLang="en-US">
              <a:latin typeface="Arial Unicode MS"/>
            </a:endParaRPr>
          </a:p>
        </p:txBody>
      </p:sp>
      <p:sp>
        <p:nvSpPr>
          <p:cNvPr id="2055" name="Text Box 23"/>
          <p:cNvSpPr txBox="1">
            <a:spLocks noChangeArrowheads="1"/>
          </p:cNvSpPr>
          <p:nvPr/>
        </p:nvSpPr>
        <p:spPr bwMode="auto">
          <a:xfrm>
            <a:off x="162124" y="4407694"/>
            <a:ext cx="6840760" cy="382588"/>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defRPr sz="1800">
                <a:solidFill>
                  <a:prstClr val="white"/>
                </a:solidFill>
                <a:latin typeface="HGP創英角ｺﾞｼｯｸUB" pitchFamily="50" charset="-128"/>
                <a:ea typeface="HGP創英角ｺﾞｼｯｸUB" pitchFamily="50" charset="-128"/>
              </a:defRPr>
            </a:lvl1pPr>
            <a:lvl2pPr>
              <a:defRPr>
                <a:solidFill>
                  <a:schemeClr val="lt1"/>
                </a:solidFill>
                <a:latin typeface="+mn-lt"/>
                <a:ea typeface="+mn-ea"/>
              </a:defRPr>
            </a:lvl2pPr>
            <a:lvl3pPr>
              <a:defRPr>
                <a:solidFill>
                  <a:schemeClr val="lt1"/>
                </a:solidFill>
                <a:latin typeface="+mn-lt"/>
                <a:ea typeface="+mn-ea"/>
              </a:defRPr>
            </a:lvl3pPr>
            <a:lvl4pPr>
              <a:defRPr>
                <a:solidFill>
                  <a:schemeClr val="lt1"/>
                </a:solidFill>
                <a:latin typeface="+mn-lt"/>
                <a:ea typeface="+mn-ea"/>
              </a:defRPr>
            </a:lvl4pPr>
            <a:lvl5pPr>
              <a:defRPr>
                <a:solidFill>
                  <a:schemeClr val="lt1"/>
                </a:solidFill>
                <a:latin typeface="+mn-lt"/>
                <a:ea typeface="+mn-ea"/>
              </a:defRPr>
            </a:lvl5pPr>
            <a:lvl6pPr>
              <a:defRPr>
                <a:solidFill>
                  <a:schemeClr val="lt1"/>
                </a:solidFill>
                <a:latin typeface="+mn-lt"/>
                <a:ea typeface="+mn-ea"/>
              </a:defRPr>
            </a:lvl6pPr>
            <a:lvl7pPr>
              <a:defRPr>
                <a:solidFill>
                  <a:schemeClr val="lt1"/>
                </a:solidFill>
                <a:latin typeface="+mn-lt"/>
                <a:ea typeface="+mn-ea"/>
              </a:defRPr>
            </a:lvl7pPr>
            <a:lvl8pPr>
              <a:defRPr>
                <a:solidFill>
                  <a:schemeClr val="lt1"/>
                </a:solidFill>
                <a:latin typeface="+mn-lt"/>
                <a:ea typeface="+mn-ea"/>
              </a:defRPr>
            </a:lvl8pPr>
            <a:lvl9pPr>
              <a:defRPr>
                <a:solidFill>
                  <a:schemeClr val="lt1"/>
                </a:solidFill>
                <a:latin typeface="+mn-lt"/>
                <a:ea typeface="+mn-ea"/>
              </a:defRPr>
            </a:lvl9pPr>
          </a:lstStyle>
          <a:p>
            <a:pPr>
              <a:defRPr/>
            </a:pPr>
            <a:r>
              <a:rPr lang="en-US" altLang="ja-JP" dirty="0" smtClean="0"/>
              <a:t>③</a:t>
            </a:r>
            <a:r>
              <a:rPr lang="ja-JP" altLang="en-US" dirty="0" smtClean="0"/>
              <a:t>排水横枝管の管径を決定する。</a:t>
            </a:r>
          </a:p>
        </p:txBody>
      </p:sp>
      <p:sp>
        <p:nvSpPr>
          <p:cNvPr id="9224" name="Rectangle 2"/>
          <p:cNvSpPr>
            <a:spLocks noGrp="1" noChangeArrowheads="1"/>
          </p:cNvSpPr>
          <p:nvPr>
            <p:ph type="title"/>
          </p:nvPr>
        </p:nvSpPr>
        <p:spPr bwMode="auto">
          <a:xfrm>
            <a:off x="0" y="17463"/>
            <a:ext cx="10693400" cy="720725"/>
          </a:xfrm>
          <a:noFill/>
          <a:ln>
            <a:miter lim="800000"/>
            <a:headEnd/>
            <a:tailEnd/>
          </a:ln>
        </p:spPr>
        <p:txBody>
          <a:bodyPr vert="horz" numCol="1" compatLnSpc="1">
            <a:prstTxWarp prst="textNoShape">
              <a:avLst/>
            </a:prstTxWarp>
          </a:bodyPr>
          <a:lstStyle/>
          <a:p>
            <a:pPr eaLnBrk="1" hangingPunct="1"/>
            <a:r>
              <a:rPr lang="zh-TW" altLang="en-US" sz="4100" smtClean="0"/>
              <a:t>器具排水負荷単位法（</a:t>
            </a:r>
            <a:r>
              <a:rPr lang="ja-JP" altLang="en-US" sz="4100" smtClean="0"/>
              <a:t>２</a:t>
            </a:r>
            <a:r>
              <a:rPr lang="zh-TW" altLang="en-US" sz="4100" smtClean="0"/>
              <a:t>）</a:t>
            </a:r>
            <a:endParaRPr lang="ja-JP" altLang="en-US" sz="4100" smtClean="0"/>
          </a:p>
        </p:txBody>
      </p:sp>
      <p:grpSp>
        <p:nvGrpSpPr>
          <p:cNvPr id="1380" name="グループ化 1379"/>
          <p:cNvGrpSpPr/>
          <p:nvPr/>
        </p:nvGrpSpPr>
        <p:grpSpPr>
          <a:xfrm>
            <a:off x="770468" y="5342466"/>
            <a:ext cx="6505466" cy="1634067"/>
            <a:chOff x="770468" y="5490227"/>
            <a:chExt cx="6505466" cy="1634067"/>
          </a:xfrm>
        </p:grpSpPr>
        <p:sp>
          <p:nvSpPr>
            <p:cNvPr id="9239" name="Rectangle 25"/>
            <p:cNvSpPr>
              <a:spLocks noChangeArrowheads="1"/>
            </p:cNvSpPr>
            <p:nvPr/>
          </p:nvSpPr>
          <p:spPr bwMode="auto">
            <a:xfrm>
              <a:off x="770468" y="5490227"/>
              <a:ext cx="567266" cy="1586915"/>
            </a:xfrm>
            <a:prstGeom prst="rect">
              <a:avLst/>
            </a:prstGeom>
            <a:noFill/>
            <a:ln w="19050">
              <a:solidFill>
                <a:srgbClr val="FF0000"/>
              </a:solidFill>
              <a:miter lim="800000"/>
              <a:headEnd/>
              <a:tailEnd/>
            </a:ln>
          </p:spPr>
          <p:txBody>
            <a:bodyPr wrap="none" anchor="ctr"/>
            <a:lstStyle/>
            <a:p>
              <a:endParaRPr lang="ja-JP" altLang="en-US"/>
            </a:p>
          </p:txBody>
        </p:sp>
        <p:sp>
          <p:nvSpPr>
            <p:cNvPr id="9226" name="Rectangle 30"/>
            <p:cNvSpPr>
              <a:spLocks noChangeArrowheads="1"/>
            </p:cNvSpPr>
            <p:nvPr/>
          </p:nvSpPr>
          <p:spPr bwMode="auto">
            <a:xfrm>
              <a:off x="6729834" y="5661026"/>
              <a:ext cx="546100" cy="1255801"/>
            </a:xfrm>
            <a:prstGeom prst="rect">
              <a:avLst/>
            </a:prstGeom>
            <a:noFill/>
            <a:ln w="19050">
              <a:solidFill>
                <a:srgbClr val="FF0000"/>
              </a:solidFill>
              <a:miter lim="800000"/>
              <a:headEnd/>
              <a:tailEnd/>
            </a:ln>
          </p:spPr>
          <p:txBody>
            <a:bodyPr wrap="none" anchor="ctr"/>
            <a:lstStyle/>
            <a:p>
              <a:endParaRPr lang="ja-JP" altLang="en-US"/>
            </a:p>
          </p:txBody>
        </p:sp>
        <p:sp>
          <p:nvSpPr>
            <p:cNvPr id="9227" name="Freeform 31"/>
            <p:cNvSpPr>
              <a:spLocks/>
            </p:cNvSpPr>
            <p:nvPr/>
          </p:nvSpPr>
          <p:spPr bwMode="auto">
            <a:xfrm>
              <a:off x="1170236" y="6943633"/>
              <a:ext cx="5832649" cy="180661"/>
            </a:xfrm>
            <a:custGeom>
              <a:avLst/>
              <a:gdLst>
                <a:gd name="T0" fmla="*/ 0 w 1404"/>
                <a:gd name="T1" fmla="*/ 2147483647 h 96"/>
                <a:gd name="T2" fmla="*/ 2147483647 w 1404"/>
                <a:gd name="T3" fmla="*/ 2147483647 h 96"/>
                <a:gd name="T4" fmla="*/ 2147483647 w 1404"/>
                <a:gd name="T5" fmla="*/ 0 h 96"/>
                <a:gd name="T6" fmla="*/ 0 60000 65536"/>
                <a:gd name="T7" fmla="*/ 0 60000 65536"/>
                <a:gd name="T8" fmla="*/ 0 60000 65536"/>
                <a:gd name="T9" fmla="*/ 0 w 1404"/>
                <a:gd name="T10" fmla="*/ 0 h 96"/>
                <a:gd name="T11" fmla="*/ 1404 w 1404"/>
                <a:gd name="T12" fmla="*/ 96 h 96"/>
              </a:gdLst>
              <a:ahLst/>
              <a:cxnLst>
                <a:cxn ang="T6">
                  <a:pos x="T0" y="T1"/>
                </a:cxn>
                <a:cxn ang="T7">
                  <a:pos x="T2" y="T3"/>
                </a:cxn>
                <a:cxn ang="T8">
                  <a:pos x="T4" y="T5"/>
                </a:cxn>
              </a:cxnLst>
              <a:rect l="T9" t="T10" r="T11" b="T12"/>
              <a:pathLst>
                <a:path w="1404" h="96">
                  <a:moveTo>
                    <a:pt x="0" y="96"/>
                  </a:moveTo>
                  <a:lnTo>
                    <a:pt x="1404" y="96"/>
                  </a:lnTo>
                  <a:lnTo>
                    <a:pt x="1404" y="0"/>
                  </a:lnTo>
                </a:path>
              </a:pathLst>
            </a:custGeom>
            <a:noFill/>
            <a:ln w="19050">
              <a:solidFill>
                <a:srgbClr val="FF0000"/>
              </a:solidFill>
              <a:miter lim="800000"/>
              <a:headEnd type="none" w="med" len="med"/>
              <a:tailEnd type="arrow" w="med" len="med"/>
            </a:ln>
          </p:spPr>
          <p:txBody>
            <a:bodyPr wrap="none" anchor="ctr"/>
            <a:lstStyle/>
            <a:p>
              <a:endParaRPr lang="ja-JP" altLang="en-US"/>
            </a:p>
          </p:txBody>
        </p:sp>
      </p:grpSp>
      <p:sp>
        <p:nvSpPr>
          <p:cNvPr id="9233" name="Text Box 37"/>
          <p:cNvSpPr txBox="1">
            <a:spLocks noChangeArrowheads="1"/>
          </p:cNvSpPr>
          <p:nvPr/>
        </p:nvSpPr>
        <p:spPr bwMode="auto">
          <a:xfrm>
            <a:off x="3533936" y="6962855"/>
            <a:ext cx="3468948" cy="320768"/>
          </a:xfrm>
          <a:prstGeom prst="rect">
            <a:avLst/>
          </a:prstGeom>
          <a:noFill/>
          <a:ln w="9525">
            <a:noFill/>
            <a:miter lim="800000"/>
            <a:headEnd/>
            <a:tailEnd/>
          </a:ln>
        </p:spPr>
        <p:txBody>
          <a:bodyPr wrap="square" lIns="104306" tIns="52153" rIns="104306" bIns="52153">
            <a:spAutoFit/>
          </a:bodyPr>
          <a:lstStyle/>
          <a:p>
            <a:r>
              <a:rPr lang="ja-JP" altLang="en-US" sz="1400">
                <a:solidFill>
                  <a:srgbClr val="008000"/>
                </a:solidFill>
                <a:latin typeface="HGP創英角ｺﾞｼｯｸUB" panose="020B0900000000000000" pitchFamily="50" charset="-128"/>
                <a:ea typeface="HGP創英角ｺﾞｼｯｸUB" panose="020B0900000000000000" pitchFamily="50" charset="-128"/>
              </a:rPr>
              <a:t>◆</a:t>
            </a:r>
            <a:r>
              <a:rPr lang="ja-JP" altLang="en-US" sz="1400" smtClean="0">
                <a:latin typeface="HGP創英角ｺﾞｼｯｸUB" panose="020B0900000000000000" pitchFamily="50" charset="-128"/>
                <a:ea typeface="HGP創英角ｺﾞｼｯｸUB" panose="020B0900000000000000" pitchFamily="50" charset="-128"/>
              </a:rPr>
              <a:t>表</a:t>
            </a:r>
            <a:r>
              <a:rPr lang="ja-JP" altLang="en-US" sz="1400">
                <a:latin typeface="HGP創英角ｺﾞｼｯｸUB" panose="020B0900000000000000" pitchFamily="50" charset="-128"/>
                <a:ea typeface="HGP創英角ｺﾞｼｯｸUB" panose="020B0900000000000000" pitchFamily="50" charset="-128"/>
              </a:rPr>
              <a:t>から負荷単位に</a:t>
            </a:r>
            <a:r>
              <a:rPr lang="ja-JP" altLang="en-US" sz="1400" smtClean="0">
                <a:latin typeface="HGP創英角ｺﾞｼｯｸUB" panose="020B0900000000000000" pitchFamily="50" charset="-128"/>
                <a:ea typeface="HGP創英角ｺﾞｼｯｸUB" panose="020B0900000000000000" pitchFamily="50" charset="-128"/>
              </a:rPr>
              <a:t>応じた管径</a:t>
            </a:r>
            <a:r>
              <a:rPr lang="ja-JP" altLang="en-US" sz="1400">
                <a:latin typeface="HGP創英角ｺﾞｼｯｸUB" panose="020B0900000000000000" pitchFamily="50" charset="-128"/>
                <a:ea typeface="HGP創英角ｺﾞｼｯｸUB" panose="020B0900000000000000" pitchFamily="50" charset="-128"/>
              </a:rPr>
              <a:t>を選定する。</a:t>
            </a:r>
          </a:p>
        </p:txBody>
      </p:sp>
      <p:sp>
        <p:nvSpPr>
          <p:cNvPr id="9234" name="Text Box 38"/>
          <p:cNvSpPr txBox="1">
            <a:spLocks noChangeArrowheads="1"/>
          </p:cNvSpPr>
          <p:nvPr/>
        </p:nvSpPr>
        <p:spPr bwMode="auto">
          <a:xfrm>
            <a:off x="7952133" y="3708623"/>
            <a:ext cx="1671291" cy="751655"/>
          </a:xfrm>
          <a:prstGeom prst="rect">
            <a:avLst/>
          </a:prstGeom>
          <a:noFill/>
          <a:ln w="9525">
            <a:noFill/>
            <a:miter lim="800000"/>
            <a:headEnd/>
            <a:tailEnd/>
          </a:ln>
        </p:spPr>
        <p:txBody>
          <a:bodyPr wrap="square" lIns="104306" tIns="52153" rIns="104306" bIns="52153">
            <a:spAutoFit/>
          </a:bodyPr>
          <a:lstStyle/>
          <a:p>
            <a:pPr marL="180975" indent="-180975"/>
            <a:r>
              <a:rPr lang="ja-JP" altLang="en-US" sz="1400" smtClean="0">
                <a:solidFill>
                  <a:srgbClr val="008000"/>
                </a:solidFill>
                <a:latin typeface="HGP創英角ｺﾞｼｯｸUB" panose="020B0900000000000000" pitchFamily="50" charset="-128"/>
                <a:ea typeface="HGP創英角ｺﾞｼｯｸUB" panose="020B0900000000000000" pitchFamily="50" charset="-128"/>
              </a:rPr>
              <a:t>◆</a:t>
            </a:r>
            <a:r>
              <a:rPr lang="ja-JP" altLang="en-US" sz="1400" smtClean="0">
                <a:latin typeface="HGP創英角ｺﾞｼｯｸUB" panose="020B0900000000000000" pitchFamily="50" charset="-128"/>
                <a:ea typeface="HGP創英角ｺﾞｼｯｸUB" panose="020B0900000000000000" pitchFamily="50" charset="-128"/>
              </a:rPr>
              <a:t>器具</a:t>
            </a:r>
            <a:r>
              <a:rPr lang="ja-JP" altLang="en-US" sz="1400">
                <a:latin typeface="HGP創英角ｺﾞｼｯｸUB" panose="020B0900000000000000" pitchFamily="50" charset="-128"/>
                <a:ea typeface="HGP創英角ｺﾞｼｯｸUB" panose="020B0900000000000000" pitchFamily="50" charset="-128"/>
              </a:rPr>
              <a:t>最</a:t>
            </a:r>
            <a:r>
              <a:rPr lang="ja-JP" altLang="en-US" sz="1400" smtClean="0">
                <a:latin typeface="HGP創英角ｺﾞｼｯｸUB" panose="020B0900000000000000" pitchFamily="50" charset="-128"/>
                <a:ea typeface="HGP創英角ｺﾞｼｯｸUB" panose="020B0900000000000000" pitchFamily="50" charset="-128"/>
              </a:rPr>
              <a:t>小トラップ　　　口径</a:t>
            </a:r>
            <a:r>
              <a:rPr lang="ja-JP" altLang="en-US" sz="1400">
                <a:latin typeface="HGP創英角ｺﾞｼｯｸUB" panose="020B0900000000000000" pitchFamily="50" charset="-128"/>
                <a:ea typeface="HGP創英角ｺﾞｼｯｸUB" panose="020B0900000000000000" pitchFamily="50" charset="-128"/>
              </a:rPr>
              <a:t>に</a:t>
            </a:r>
            <a:r>
              <a:rPr lang="ja-JP" altLang="en-US" sz="1400" smtClean="0">
                <a:latin typeface="HGP創英角ｺﾞｼｯｸUB" panose="020B0900000000000000" pitchFamily="50" charset="-128"/>
                <a:ea typeface="HGP創英角ｺﾞｼｯｸUB" panose="020B0900000000000000" pitchFamily="50" charset="-128"/>
              </a:rPr>
              <a:t>より管径</a:t>
            </a:r>
            <a:r>
              <a:rPr lang="ja-JP" altLang="en-US" sz="1400">
                <a:latin typeface="HGP創英角ｺﾞｼｯｸUB" panose="020B0900000000000000" pitchFamily="50" charset="-128"/>
                <a:ea typeface="HGP創英角ｺﾞｼｯｸUB" panose="020B0900000000000000" pitchFamily="50" charset="-128"/>
              </a:rPr>
              <a:t>を選定する。</a:t>
            </a:r>
          </a:p>
        </p:txBody>
      </p:sp>
      <p:grpSp>
        <p:nvGrpSpPr>
          <p:cNvPr id="1382" name="グループ化 1381"/>
          <p:cNvGrpSpPr/>
          <p:nvPr/>
        </p:nvGrpSpPr>
        <p:grpSpPr>
          <a:xfrm>
            <a:off x="8731076" y="4743923"/>
            <a:ext cx="1616075" cy="2025143"/>
            <a:chOff x="8731076" y="4891684"/>
            <a:chExt cx="1616075" cy="2025143"/>
          </a:xfrm>
        </p:grpSpPr>
        <p:sp>
          <p:nvSpPr>
            <p:cNvPr id="9231" name="Rectangle 35"/>
            <p:cNvSpPr>
              <a:spLocks noChangeArrowheads="1"/>
            </p:cNvSpPr>
            <p:nvPr/>
          </p:nvSpPr>
          <p:spPr bwMode="auto">
            <a:xfrm>
              <a:off x="9077325" y="5684838"/>
              <a:ext cx="546100" cy="1231989"/>
            </a:xfrm>
            <a:prstGeom prst="rect">
              <a:avLst/>
            </a:prstGeom>
            <a:noFill/>
            <a:ln w="19050">
              <a:solidFill>
                <a:srgbClr val="FF0000"/>
              </a:solidFill>
              <a:miter lim="800000"/>
              <a:headEnd/>
              <a:tailEnd/>
            </a:ln>
          </p:spPr>
          <p:txBody>
            <a:bodyPr wrap="none" anchor="ctr"/>
            <a:lstStyle/>
            <a:p>
              <a:endParaRPr lang="ja-JP" altLang="en-US"/>
            </a:p>
          </p:txBody>
        </p:sp>
        <p:sp>
          <p:nvSpPr>
            <p:cNvPr id="2068" name="Text Box 39"/>
            <p:cNvSpPr txBox="1">
              <a:spLocks noChangeArrowheads="1"/>
            </p:cNvSpPr>
            <p:nvPr/>
          </p:nvSpPr>
          <p:spPr bwMode="auto">
            <a:xfrm>
              <a:off x="8731076" y="4891684"/>
              <a:ext cx="1616075" cy="751655"/>
            </a:xfrm>
            <a:prstGeom prst="rect">
              <a:avLst/>
            </a:prstGeom>
            <a:noFill/>
            <a:ln>
              <a:noFill/>
            </a:ln>
            <a:extLst/>
          </p:spPr>
          <p:txBody>
            <a:bodyPr wrap="square" lIns="104306" tIns="52153" rIns="104306" bIns="52153">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marL="180975" indent="-180975" eaLnBrk="1" hangingPunct="1">
                <a:defRPr/>
              </a:pPr>
              <a:r>
                <a:rPr lang="ja-JP" altLang="en-US" sz="1400">
                  <a:solidFill>
                    <a:srgbClr val="008000"/>
                  </a:solidFill>
                  <a:latin typeface="HGP創英角ｺﾞｼｯｸUB" panose="020B0900000000000000" pitchFamily="50" charset="-128"/>
                  <a:ea typeface="HGP創英角ｺﾞｼｯｸUB" panose="020B0900000000000000" pitchFamily="50" charset="-128"/>
                </a:rPr>
                <a:t>◆</a:t>
              </a:r>
              <a:r>
                <a:rPr lang="en-US" altLang="ja-JP" sz="1400" smtClean="0">
                  <a:latin typeface="HGP創英角ｺﾞｼｯｸUB" panose="020B0900000000000000" pitchFamily="50" charset="-128"/>
                  <a:ea typeface="HGP創英角ｺﾞｼｯｸUB" panose="020B0900000000000000" pitchFamily="50" charset="-128"/>
                </a:rPr>
                <a:t>①</a:t>
              </a:r>
              <a:r>
                <a:rPr lang="ja-JP" altLang="en-US" sz="1400" dirty="0" smtClean="0">
                  <a:latin typeface="HGP創英角ｺﾞｼｯｸUB" panose="020B0900000000000000" pitchFamily="50" charset="-128"/>
                  <a:ea typeface="HGP創英角ｺﾞｼｯｸUB" panose="020B0900000000000000" pitchFamily="50" charset="-128"/>
                </a:rPr>
                <a:t>管径縮小の禁止により最下流の管径とする。</a:t>
              </a:r>
            </a:p>
          </p:txBody>
        </p:sp>
      </p:grpSp>
      <p:sp>
        <p:nvSpPr>
          <p:cNvPr id="25" name="スライド番号プレースホルダー 1"/>
          <p:cNvSpPr>
            <a:spLocks noGrp="1"/>
          </p:cNvSpPr>
          <p:nvPr>
            <p:ph type="sldNum" sz="quarter" idx="10"/>
          </p:nvPr>
        </p:nvSpPr>
        <p:spPr/>
        <p:txBody>
          <a:bodyPr/>
          <a:lstStyle/>
          <a:p>
            <a:pPr>
              <a:defRPr/>
            </a:pPr>
            <a:fld id="{BFB4AFEB-58DA-479C-ACB4-C403709951C4}" type="slidenum">
              <a:rPr lang="en-US" altLang="ja-JP"/>
              <a:pPr>
                <a:defRPr/>
              </a:pPr>
              <a:t>4</a:t>
            </a:fld>
            <a:endParaRPr lang="en-US" dirty="0"/>
          </a:p>
        </p:txBody>
      </p:sp>
      <p:grpSp>
        <p:nvGrpSpPr>
          <p:cNvPr id="1383" name="グループ化 1382"/>
          <p:cNvGrpSpPr/>
          <p:nvPr/>
        </p:nvGrpSpPr>
        <p:grpSpPr>
          <a:xfrm>
            <a:off x="7814469" y="1411071"/>
            <a:ext cx="2659657" cy="4598063"/>
            <a:chOff x="7814469" y="1558832"/>
            <a:chExt cx="2659657" cy="4598063"/>
          </a:xfrm>
        </p:grpSpPr>
        <p:sp>
          <p:nvSpPr>
            <p:cNvPr id="9228" name="Rectangle 32"/>
            <p:cNvSpPr>
              <a:spLocks noChangeArrowheads="1"/>
            </p:cNvSpPr>
            <p:nvPr/>
          </p:nvSpPr>
          <p:spPr bwMode="auto">
            <a:xfrm>
              <a:off x="7814469" y="5643339"/>
              <a:ext cx="544512" cy="513556"/>
            </a:xfrm>
            <a:prstGeom prst="rect">
              <a:avLst/>
            </a:prstGeom>
            <a:noFill/>
            <a:ln w="19050">
              <a:solidFill>
                <a:srgbClr val="FF0000"/>
              </a:solidFill>
              <a:miter lim="800000"/>
              <a:headEnd/>
              <a:tailEnd/>
            </a:ln>
          </p:spPr>
          <p:txBody>
            <a:bodyPr wrap="none" anchor="ctr"/>
            <a:lstStyle/>
            <a:p>
              <a:endParaRPr lang="ja-JP" altLang="en-US"/>
            </a:p>
          </p:txBody>
        </p:sp>
        <p:sp>
          <p:nvSpPr>
            <p:cNvPr id="9229" name="Freeform 33"/>
            <p:cNvSpPr>
              <a:spLocks/>
            </p:cNvSpPr>
            <p:nvPr/>
          </p:nvSpPr>
          <p:spPr bwMode="auto">
            <a:xfrm>
              <a:off x="8086725" y="3189193"/>
              <a:ext cx="2049262" cy="2454145"/>
            </a:xfrm>
            <a:custGeom>
              <a:avLst/>
              <a:gdLst>
                <a:gd name="T0" fmla="*/ 2147483647 w 1416"/>
                <a:gd name="T1" fmla="*/ 0 h 1074"/>
                <a:gd name="T2" fmla="*/ 2147483647 w 1416"/>
                <a:gd name="T3" fmla="*/ 2147483647 h 1074"/>
                <a:gd name="T4" fmla="*/ 0 w 1416"/>
                <a:gd name="T5" fmla="*/ 2147483647 h 1074"/>
                <a:gd name="T6" fmla="*/ 0 w 1416"/>
                <a:gd name="T7" fmla="*/ 2147483647 h 1074"/>
                <a:gd name="T8" fmla="*/ 0 60000 65536"/>
                <a:gd name="T9" fmla="*/ 0 60000 65536"/>
                <a:gd name="T10" fmla="*/ 0 60000 65536"/>
                <a:gd name="T11" fmla="*/ 0 60000 65536"/>
                <a:gd name="T12" fmla="*/ 0 w 1416"/>
                <a:gd name="T13" fmla="*/ 0 h 1074"/>
                <a:gd name="T14" fmla="*/ 1416 w 1416"/>
                <a:gd name="T15" fmla="*/ 1074 h 1074"/>
              </a:gdLst>
              <a:ahLst/>
              <a:cxnLst>
                <a:cxn ang="T8">
                  <a:pos x="T0" y="T1"/>
                </a:cxn>
                <a:cxn ang="T9">
                  <a:pos x="T2" y="T3"/>
                </a:cxn>
                <a:cxn ang="T10">
                  <a:pos x="T4" y="T5"/>
                </a:cxn>
                <a:cxn ang="T11">
                  <a:pos x="T6" y="T7"/>
                </a:cxn>
              </a:cxnLst>
              <a:rect l="T12" t="T13" r="T14" b="T15"/>
              <a:pathLst>
                <a:path w="1416" h="1074">
                  <a:moveTo>
                    <a:pt x="1410" y="0"/>
                  </a:moveTo>
                  <a:lnTo>
                    <a:pt x="1416" y="642"/>
                  </a:lnTo>
                  <a:lnTo>
                    <a:pt x="0" y="642"/>
                  </a:lnTo>
                  <a:lnTo>
                    <a:pt x="0" y="1074"/>
                  </a:lnTo>
                </a:path>
              </a:pathLst>
            </a:custGeom>
            <a:noFill/>
            <a:ln w="19050">
              <a:solidFill>
                <a:srgbClr val="FF0000"/>
              </a:solidFill>
              <a:miter lim="800000"/>
              <a:headEnd type="none" w="med" len="med"/>
              <a:tailEnd type="arrow" w="med" len="med"/>
            </a:ln>
          </p:spPr>
          <p:txBody>
            <a:bodyPr wrap="none" anchor="ctr"/>
            <a:lstStyle/>
            <a:p>
              <a:endParaRPr lang="ja-JP" altLang="en-US"/>
            </a:p>
          </p:txBody>
        </p:sp>
        <p:sp>
          <p:nvSpPr>
            <p:cNvPr id="9221" name="Rectangle 21"/>
            <p:cNvSpPr>
              <a:spLocks noChangeArrowheads="1"/>
            </p:cNvSpPr>
            <p:nvPr/>
          </p:nvSpPr>
          <p:spPr bwMode="auto">
            <a:xfrm>
              <a:off x="9060391" y="2101844"/>
              <a:ext cx="647701" cy="1076324"/>
            </a:xfrm>
            <a:prstGeom prst="rect">
              <a:avLst/>
            </a:prstGeom>
            <a:noFill/>
            <a:ln w="19050">
              <a:solidFill>
                <a:srgbClr val="FF0000"/>
              </a:solidFill>
              <a:miter lim="800000"/>
              <a:headEnd/>
              <a:tailEnd/>
            </a:ln>
          </p:spPr>
          <p:txBody>
            <a:bodyPr wrap="none" anchor="ctr"/>
            <a:lstStyle/>
            <a:p>
              <a:endParaRPr lang="ja-JP" altLang="en-US"/>
            </a:p>
          </p:txBody>
        </p:sp>
        <p:sp>
          <p:nvSpPr>
            <p:cNvPr id="543" name="Rectangle 21"/>
            <p:cNvSpPr>
              <a:spLocks noChangeArrowheads="1"/>
            </p:cNvSpPr>
            <p:nvPr/>
          </p:nvSpPr>
          <p:spPr bwMode="auto">
            <a:xfrm>
              <a:off x="9812137" y="1558832"/>
              <a:ext cx="661989" cy="1630361"/>
            </a:xfrm>
            <a:prstGeom prst="rect">
              <a:avLst/>
            </a:prstGeom>
            <a:noFill/>
            <a:ln w="19050">
              <a:solidFill>
                <a:srgbClr val="FF0000"/>
              </a:solidFill>
              <a:miter lim="800000"/>
              <a:headEnd/>
              <a:tailEnd/>
            </a:ln>
          </p:spPr>
          <p:txBody>
            <a:bodyPr wrap="none" anchor="ctr"/>
            <a:lstStyle/>
            <a:p>
              <a:endParaRPr lang="ja-JP" altLang="en-US"/>
            </a:p>
          </p:txBody>
        </p:sp>
      </p:grpSp>
      <p:sp>
        <p:nvSpPr>
          <p:cNvPr id="554" name="Text Box 36"/>
          <p:cNvSpPr txBox="1">
            <a:spLocks noChangeArrowheads="1"/>
          </p:cNvSpPr>
          <p:nvPr/>
        </p:nvSpPr>
        <p:spPr bwMode="auto">
          <a:xfrm>
            <a:off x="7722965" y="6916522"/>
            <a:ext cx="2856134" cy="560604"/>
          </a:xfrm>
          <a:prstGeom prst="rect">
            <a:avLst/>
          </a:prstGeom>
          <a:solidFill>
            <a:srgbClr val="0080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defRPr sz="1800">
                <a:solidFill>
                  <a:prstClr val="white"/>
                </a:solidFill>
                <a:latin typeface="HGP創英角ｺﾞｼｯｸUB" pitchFamily="50" charset="-128"/>
                <a:ea typeface="HGP創英角ｺﾞｼｯｸUB" pitchFamily="50" charset="-128"/>
              </a:defRPr>
            </a:lvl1pPr>
            <a:lvl2pPr>
              <a:defRPr>
                <a:solidFill>
                  <a:schemeClr val="lt1"/>
                </a:solidFill>
                <a:latin typeface="+mn-lt"/>
                <a:ea typeface="+mn-ea"/>
              </a:defRPr>
            </a:lvl2pPr>
            <a:lvl3pPr>
              <a:defRPr>
                <a:solidFill>
                  <a:schemeClr val="lt1"/>
                </a:solidFill>
                <a:latin typeface="+mn-lt"/>
                <a:ea typeface="+mn-ea"/>
              </a:defRPr>
            </a:lvl3pPr>
            <a:lvl4pPr>
              <a:defRPr>
                <a:solidFill>
                  <a:schemeClr val="lt1"/>
                </a:solidFill>
                <a:latin typeface="+mn-lt"/>
                <a:ea typeface="+mn-ea"/>
              </a:defRPr>
            </a:lvl4pPr>
            <a:lvl5pPr>
              <a:defRPr>
                <a:solidFill>
                  <a:schemeClr val="lt1"/>
                </a:solidFill>
                <a:latin typeface="+mn-lt"/>
                <a:ea typeface="+mn-ea"/>
              </a:defRPr>
            </a:lvl5pPr>
            <a:lvl6pPr>
              <a:defRPr>
                <a:solidFill>
                  <a:schemeClr val="lt1"/>
                </a:solidFill>
                <a:latin typeface="+mn-lt"/>
                <a:ea typeface="+mn-ea"/>
              </a:defRPr>
            </a:lvl6pPr>
            <a:lvl7pPr>
              <a:defRPr>
                <a:solidFill>
                  <a:schemeClr val="lt1"/>
                </a:solidFill>
                <a:latin typeface="+mn-lt"/>
                <a:ea typeface="+mn-ea"/>
              </a:defRPr>
            </a:lvl7pPr>
            <a:lvl8pPr>
              <a:defRPr>
                <a:solidFill>
                  <a:schemeClr val="lt1"/>
                </a:solidFill>
                <a:latin typeface="+mn-lt"/>
                <a:ea typeface="+mn-ea"/>
              </a:defRPr>
            </a:lvl8pPr>
            <a:lvl9pPr>
              <a:defRPr>
                <a:solidFill>
                  <a:schemeClr val="lt1"/>
                </a:solidFill>
                <a:latin typeface="+mn-lt"/>
                <a:ea typeface="+mn-ea"/>
              </a:defRPr>
            </a:lvl9pPr>
          </a:lstStyle>
          <a:p>
            <a:r>
              <a:rPr lang="en-US" altLang="ja-JP" sz="1600">
                <a:solidFill>
                  <a:srgbClr val="FF9900"/>
                </a:solidFill>
              </a:rPr>
              <a:t>a</a:t>
            </a:r>
            <a:r>
              <a:rPr lang="ja-JP" altLang="en-US" sz="1600">
                <a:solidFill>
                  <a:srgbClr val="FF9900"/>
                </a:solidFill>
              </a:rPr>
              <a:t>～</a:t>
            </a:r>
            <a:r>
              <a:rPr lang="en-US" altLang="ja-JP" sz="1600">
                <a:solidFill>
                  <a:srgbClr val="FF9900"/>
                </a:solidFill>
              </a:rPr>
              <a:t>f</a:t>
            </a:r>
            <a:r>
              <a:rPr lang="ja-JP" altLang="en-US" sz="1600">
                <a:solidFill>
                  <a:srgbClr val="FF9900"/>
                </a:solidFill>
              </a:rPr>
              <a:t>間の排水横枝管の管径は</a:t>
            </a:r>
          </a:p>
          <a:p>
            <a:r>
              <a:rPr lang="en-US" altLang="ja-JP" sz="1600">
                <a:solidFill>
                  <a:srgbClr val="FF9900"/>
                </a:solidFill>
              </a:rPr>
              <a:t>100 mm</a:t>
            </a:r>
            <a:r>
              <a:rPr lang="ja-JP" altLang="en-US" sz="1600">
                <a:solidFill>
                  <a:srgbClr val="FF9900"/>
                </a:solidFill>
              </a:rPr>
              <a:t>を採用する。</a:t>
            </a:r>
          </a:p>
        </p:txBody>
      </p:sp>
      <p:sp>
        <p:nvSpPr>
          <p:cNvPr id="555" name="Text Box 77"/>
          <p:cNvSpPr txBox="1">
            <a:spLocks noChangeArrowheads="1"/>
          </p:cNvSpPr>
          <p:nvPr/>
        </p:nvSpPr>
        <p:spPr bwMode="auto">
          <a:xfrm>
            <a:off x="162124" y="4835525"/>
            <a:ext cx="3577509" cy="241980"/>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anchor="ctr">
            <a:spAutoFit/>
          </a:bodyPr>
          <a:lstStyle>
            <a:defPPr>
              <a:defRPr lang="en-US"/>
            </a:defPPr>
            <a:lvl1pPr>
              <a:defRPr sz="1600">
                <a:solidFill>
                  <a:prstClr val="white"/>
                </a:solidFill>
                <a:latin typeface="HGP創英角ｺﾞｼｯｸUB" pitchFamily="50" charset="-128"/>
                <a:ea typeface="HGP創英角ｺﾞｼｯｸUB" pitchFamily="50" charset="-128"/>
              </a:defRPr>
            </a:lvl1pPr>
            <a:lvl2pPr>
              <a:defRPr>
                <a:solidFill>
                  <a:schemeClr val="lt1"/>
                </a:solidFill>
                <a:latin typeface="+mn-lt"/>
                <a:ea typeface="+mn-ea"/>
              </a:defRPr>
            </a:lvl2pPr>
            <a:lvl3pPr>
              <a:defRPr>
                <a:solidFill>
                  <a:schemeClr val="lt1"/>
                </a:solidFill>
                <a:latin typeface="+mn-lt"/>
                <a:ea typeface="+mn-ea"/>
              </a:defRPr>
            </a:lvl3pPr>
            <a:lvl4pPr>
              <a:defRPr>
                <a:solidFill>
                  <a:schemeClr val="lt1"/>
                </a:solidFill>
                <a:latin typeface="+mn-lt"/>
                <a:ea typeface="+mn-ea"/>
              </a:defRPr>
            </a:lvl4pPr>
            <a:lvl5pPr>
              <a:defRPr>
                <a:solidFill>
                  <a:schemeClr val="lt1"/>
                </a:solidFill>
                <a:latin typeface="+mn-lt"/>
                <a:ea typeface="+mn-ea"/>
              </a:defRPr>
            </a:lvl5pPr>
            <a:lvl6pPr>
              <a:defRPr>
                <a:solidFill>
                  <a:schemeClr val="lt1"/>
                </a:solidFill>
                <a:latin typeface="+mn-lt"/>
                <a:ea typeface="+mn-ea"/>
              </a:defRPr>
            </a:lvl6pPr>
            <a:lvl7pPr>
              <a:defRPr>
                <a:solidFill>
                  <a:schemeClr val="lt1"/>
                </a:solidFill>
                <a:latin typeface="+mn-lt"/>
                <a:ea typeface="+mn-ea"/>
              </a:defRPr>
            </a:lvl7pPr>
            <a:lvl8pPr>
              <a:defRPr>
                <a:solidFill>
                  <a:schemeClr val="lt1"/>
                </a:solidFill>
                <a:latin typeface="+mn-lt"/>
                <a:ea typeface="+mn-ea"/>
              </a:defRPr>
            </a:lvl8pPr>
            <a:lvl9pPr>
              <a:defRPr>
                <a:solidFill>
                  <a:schemeClr val="lt1"/>
                </a:solidFill>
                <a:latin typeface="+mn-lt"/>
                <a:ea typeface="+mn-ea"/>
              </a:defRPr>
            </a:lvl9pPr>
          </a:lstStyle>
          <a:p>
            <a:r>
              <a:rPr lang="ja-JP" altLang="en-US" sz="1100"/>
              <a:t>排水横枝管および立て管の許容最大排水負荷単位数　１</a:t>
            </a:r>
            <a:r>
              <a:rPr lang="ja-JP" altLang="en-US" sz="1100" smtClean="0"/>
              <a:t>）</a:t>
            </a:r>
            <a:endParaRPr lang="ja-JP" altLang="en-US" sz="1100"/>
          </a:p>
        </p:txBody>
      </p:sp>
      <p:sp>
        <p:nvSpPr>
          <p:cNvPr id="556" name="Text Box 76"/>
          <p:cNvSpPr txBox="1">
            <a:spLocks noChangeArrowheads="1"/>
          </p:cNvSpPr>
          <p:nvPr/>
        </p:nvSpPr>
        <p:spPr bwMode="auto">
          <a:xfrm>
            <a:off x="90116" y="7017858"/>
            <a:ext cx="3003314" cy="474656"/>
          </a:xfrm>
          <a:prstGeom prst="rect">
            <a:avLst/>
          </a:prstGeom>
          <a:noFill/>
          <a:ln>
            <a:noFill/>
          </a:ln>
          <a:extLst/>
        </p:spPr>
        <p:txBody>
          <a:bodyPr wrap="square" lIns="104306" tIns="52153" rIns="104306" bIns="52153">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defRPr/>
            </a:pPr>
            <a:r>
              <a:rPr lang="ja-JP" altLang="en-US" sz="800" b="1">
                <a:latin typeface="+mj-ea"/>
                <a:ea typeface="+mj-ea"/>
              </a:rPr>
              <a:t>注 </a:t>
            </a:r>
            <a:r>
              <a:rPr lang="en-US" altLang="ja-JP" sz="800" b="1">
                <a:latin typeface="+mj-ea"/>
                <a:ea typeface="+mj-ea"/>
              </a:rPr>
              <a:t>1</a:t>
            </a:r>
            <a:r>
              <a:rPr lang="ja-JP" altLang="en-US" sz="800" b="1">
                <a:latin typeface="+mj-ea"/>
                <a:ea typeface="+mj-ea"/>
              </a:rPr>
              <a:t>）伸頂通気管方式、特殊継手排水システムには適用できない</a:t>
            </a:r>
            <a:r>
              <a:rPr lang="ja-JP" altLang="en-US" sz="800" b="1" smtClean="0">
                <a:latin typeface="+mj-ea"/>
                <a:ea typeface="+mj-ea"/>
              </a:rPr>
              <a:t>。</a:t>
            </a:r>
            <a:endParaRPr lang="en-US" altLang="ja-JP" sz="800" b="1" smtClean="0">
              <a:latin typeface="+mj-ea"/>
              <a:ea typeface="+mj-ea"/>
            </a:endParaRPr>
          </a:p>
          <a:p>
            <a:pPr eaLnBrk="1" hangingPunct="1">
              <a:defRPr/>
            </a:pPr>
            <a:r>
              <a:rPr lang="ja-JP" altLang="en-US" sz="800" b="1">
                <a:latin typeface="+mj-ea"/>
                <a:ea typeface="+mj-ea"/>
              </a:rPr>
              <a:t>　　</a:t>
            </a:r>
            <a:r>
              <a:rPr lang="en-US" altLang="ja-JP" sz="800" b="1">
                <a:latin typeface="+mj-ea"/>
                <a:ea typeface="+mj-ea"/>
              </a:rPr>
              <a:t>2</a:t>
            </a:r>
            <a:r>
              <a:rPr lang="ja-JP" altLang="en-US" sz="800" b="1">
                <a:latin typeface="+mj-ea"/>
                <a:ea typeface="+mj-ea"/>
              </a:rPr>
              <a:t>）排水横主管の排水横枝管は含まない</a:t>
            </a:r>
            <a:r>
              <a:rPr lang="ja-JP" altLang="en-US" sz="800" b="1" smtClean="0">
                <a:latin typeface="+mj-ea"/>
                <a:ea typeface="+mj-ea"/>
              </a:rPr>
              <a:t>。</a:t>
            </a:r>
            <a:endParaRPr lang="ja-JP" altLang="en-US" sz="800" b="1">
              <a:latin typeface="+mj-ea"/>
              <a:ea typeface="+mj-ea"/>
            </a:endParaRPr>
          </a:p>
          <a:p>
            <a:pPr eaLnBrk="1" hangingPunct="1">
              <a:defRPr/>
            </a:pPr>
            <a:r>
              <a:rPr lang="ja-JP" altLang="en-US" sz="800" b="1">
                <a:latin typeface="+mj-ea"/>
                <a:ea typeface="+mj-ea"/>
              </a:rPr>
              <a:t>　　</a:t>
            </a:r>
            <a:r>
              <a:rPr lang="en-US" altLang="ja-JP" sz="800" b="1">
                <a:latin typeface="+mj-ea"/>
                <a:ea typeface="+mj-ea"/>
              </a:rPr>
              <a:t>3)</a:t>
            </a:r>
            <a:r>
              <a:rPr lang="ja-JP" altLang="en-US" sz="800" b="1">
                <a:latin typeface="+mj-ea"/>
                <a:ea typeface="+mj-ea"/>
              </a:rPr>
              <a:t>大便器</a:t>
            </a:r>
            <a:r>
              <a:rPr lang="en-US" altLang="ja-JP" sz="800" b="1">
                <a:latin typeface="+mj-ea"/>
                <a:ea typeface="+mj-ea"/>
              </a:rPr>
              <a:t>2</a:t>
            </a:r>
            <a:r>
              <a:rPr lang="ja-JP" altLang="en-US" sz="800" b="1">
                <a:latin typeface="+mj-ea"/>
                <a:ea typeface="+mj-ea"/>
              </a:rPr>
              <a:t>個以内のこと</a:t>
            </a:r>
            <a:r>
              <a:rPr lang="ja-JP" altLang="en-US" sz="800" b="1" smtClean="0">
                <a:latin typeface="+mj-ea"/>
                <a:ea typeface="+mj-ea"/>
              </a:rPr>
              <a:t>。　</a:t>
            </a:r>
            <a:r>
              <a:rPr lang="ja-JP" altLang="en-US" sz="800" b="1">
                <a:latin typeface="+mj-ea"/>
                <a:ea typeface="+mj-ea"/>
              </a:rPr>
              <a:t>　</a:t>
            </a:r>
            <a:r>
              <a:rPr lang="en-US" altLang="ja-JP" sz="800" b="1">
                <a:latin typeface="+mj-ea"/>
                <a:ea typeface="+mj-ea"/>
              </a:rPr>
              <a:t>4)</a:t>
            </a:r>
            <a:r>
              <a:rPr lang="ja-JP" altLang="en-US" sz="800" b="1">
                <a:latin typeface="+mj-ea"/>
                <a:ea typeface="+mj-ea"/>
              </a:rPr>
              <a:t>大便器</a:t>
            </a:r>
            <a:r>
              <a:rPr lang="en-US" altLang="ja-JP" sz="800" b="1">
                <a:latin typeface="+mj-ea"/>
                <a:ea typeface="+mj-ea"/>
              </a:rPr>
              <a:t>6</a:t>
            </a:r>
            <a:r>
              <a:rPr lang="ja-JP" altLang="en-US" sz="800" b="1">
                <a:latin typeface="+mj-ea"/>
                <a:ea typeface="+mj-ea"/>
              </a:rPr>
              <a:t>個以内のこと</a:t>
            </a:r>
            <a:r>
              <a:rPr lang="ja-JP" altLang="en-US" sz="800" b="1" smtClean="0">
                <a:latin typeface="+mj-ea"/>
                <a:ea typeface="+mj-ea"/>
              </a:rPr>
              <a:t>。</a:t>
            </a:r>
            <a:endParaRPr lang="ja-JP" altLang="en-US" sz="800" b="1" dirty="0">
              <a:latin typeface="+mj-ea"/>
              <a:ea typeface="+mj-ea"/>
            </a:endParaRPr>
          </a:p>
        </p:txBody>
      </p:sp>
      <p:sp>
        <p:nvSpPr>
          <p:cNvPr id="28" name="角丸四角形 27"/>
          <p:cNvSpPr/>
          <p:nvPr/>
        </p:nvSpPr>
        <p:spPr>
          <a:xfrm>
            <a:off x="6813106" y="6558499"/>
            <a:ext cx="423862" cy="162346"/>
          </a:xfrm>
          <a:prstGeom prst="roundRect">
            <a:avLst/>
          </a:prstGeom>
          <a:solidFill>
            <a:srgbClr val="FF0000">
              <a:alpha val="40000"/>
            </a:srgbClr>
          </a:solidFill>
          <a:ln w="9525">
            <a:noFill/>
            <a:miter lim="800000"/>
            <a:headEnd/>
            <a:tailEnd/>
          </a:ln>
        </p:spPr>
        <p:txBody>
          <a:bodyPr wrap="none" lIns="104306" tIns="52153" rIns="104306" bIns="52153" anchor="ctr"/>
          <a:lstStyle/>
          <a:p>
            <a:endParaRPr lang="ja-JP" altLang="en-US">
              <a:solidFill>
                <a:schemeClr val="tx1"/>
              </a:solidFill>
              <a:latin typeface="Arial Unicode MS" charset="0"/>
              <a:ea typeface="ＭＳ Ｐゴシック" charset="-128"/>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repeatCount="indefinite" fill="remove" grpId="0" nodeType="withEffect">
                                  <p:stCondLst>
                                    <p:cond delay="0"/>
                                  </p:stCondLst>
                                  <p:childTnLst>
                                    <p:animClr clrSpc="rgb" dir="cw">
                                      <p:cBhvr override="childStyle">
                                        <p:cTn id="6" dur="1000" autoRev="1" fill="remove"/>
                                        <p:tgtEl>
                                          <p:spTgt spid="9220"/>
                                        </p:tgtEl>
                                        <p:attrNameLst>
                                          <p:attrName>style.color</p:attrName>
                                        </p:attrNameLst>
                                      </p:cBhvr>
                                      <p:to>
                                        <a:srgbClr val="FFFF00"/>
                                      </p:to>
                                    </p:animClr>
                                    <p:animClr clrSpc="rgb" dir="cw">
                                      <p:cBhvr>
                                        <p:cTn id="7" dur="1000" autoRev="1" fill="remove"/>
                                        <p:tgtEl>
                                          <p:spTgt spid="9220"/>
                                        </p:tgtEl>
                                        <p:attrNameLst>
                                          <p:attrName>fillcolor</p:attrName>
                                        </p:attrNameLst>
                                      </p:cBhvr>
                                      <p:to>
                                        <a:srgbClr val="FFFF00"/>
                                      </p:to>
                                    </p:animClr>
                                    <p:set>
                                      <p:cBhvr>
                                        <p:cTn id="8" dur="1000" autoRev="1" fill="remove"/>
                                        <p:tgtEl>
                                          <p:spTgt spid="9220"/>
                                        </p:tgtEl>
                                        <p:attrNameLst>
                                          <p:attrName>fill.type</p:attrName>
                                        </p:attrNameLst>
                                      </p:cBhvr>
                                      <p:to>
                                        <p:strVal val="solid"/>
                                      </p:to>
                                    </p:set>
                                    <p:set>
                                      <p:cBhvr>
                                        <p:cTn id="9" dur="1000" autoRev="1" fill="remove"/>
                                        <p:tgtEl>
                                          <p:spTgt spid="9220"/>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1380"/>
                                        </p:tgtEl>
                                        <p:attrNameLst>
                                          <p:attrName>style.visibility</p:attrName>
                                        </p:attrNameLst>
                                      </p:cBhvr>
                                      <p:to>
                                        <p:strVal val="visible"/>
                                      </p:to>
                                    </p:set>
                                    <p:animEffect transition="in" filter="wipe(left)">
                                      <p:cBhvr>
                                        <p:cTn id="14" dur="2000"/>
                                        <p:tgtEl>
                                          <p:spTgt spid="1380"/>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9233"/>
                                        </p:tgtEl>
                                        <p:attrNameLst>
                                          <p:attrName>style.visibility</p:attrName>
                                        </p:attrNameLst>
                                      </p:cBhvr>
                                      <p:to>
                                        <p:strVal val="visible"/>
                                      </p:to>
                                    </p:set>
                                    <p:animEffect transition="in" filter="wipe(left)">
                                      <p:cBhvr>
                                        <p:cTn id="17" dur="2000"/>
                                        <p:tgtEl>
                                          <p:spTgt spid="923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383"/>
                                        </p:tgtEl>
                                        <p:attrNameLst>
                                          <p:attrName>style.visibility</p:attrName>
                                        </p:attrNameLst>
                                      </p:cBhvr>
                                      <p:to>
                                        <p:strVal val="visible"/>
                                      </p:to>
                                    </p:set>
                                    <p:animEffect transition="in" filter="wipe(up)">
                                      <p:cBhvr>
                                        <p:cTn id="22" dur="2000"/>
                                        <p:tgtEl>
                                          <p:spTgt spid="1383"/>
                                        </p:tgtEl>
                                      </p:cBhvr>
                                    </p:animEffect>
                                  </p:childTnLst>
                                </p:cTn>
                              </p:par>
                              <p:par>
                                <p:cTn id="23" presetID="22" presetClass="entr" presetSubtype="1" fill="hold" grpId="0" nodeType="withEffect">
                                  <p:stCondLst>
                                    <p:cond delay="0"/>
                                  </p:stCondLst>
                                  <p:childTnLst>
                                    <p:set>
                                      <p:cBhvr>
                                        <p:cTn id="24" dur="1" fill="hold">
                                          <p:stCondLst>
                                            <p:cond delay="0"/>
                                          </p:stCondLst>
                                        </p:cTn>
                                        <p:tgtEl>
                                          <p:spTgt spid="9234"/>
                                        </p:tgtEl>
                                        <p:attrNameLst>
                                          <p:attrName>style.visibility</p:attrName>
                                        </p:attrNameLst>
                                      </p:cBhvr>
                                      <p:to>
                                        <p:strVal val="visible"/>
                                      </p:to>
                                    </p:set>
                                    <p:animEffect transition="in" filter="wipe(up)">
                                      <p:cBhvr>
                                        <p:cTn id="25" dur="2000"/>
                                        <p:tgtEl>
                                          <p:spTgt spid="9234"/>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2" nodeType="click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fade">
                                      <p:cBhvr>
                                        <p:cTn id="30" dur="500"/>
                                        <p:tgtEl>
                                          <p:spTgt spid="28"/>
                                        </p:tgtEl>
                                      </p:cBhvr>
                                    </p:animEffect>
                                  </p:childTnLst>
                                </p:cTn>
                              </p:par>
                            </p:childTnLst>
                          </p:cTn>
                        </p:par>
                        <p:par>
                          <p:cTn id="31" fill="hold">
                            <p:stCondLst>
                              <p:cond delay="500"/>
                            </p:stCondLst>
                            <p:childTnLst>
                              <p:par>
                                <p:cTn id="32" presetID="56" presetClass="path" presetSubtype="0" accel="50000" decel="50000" fill="hold" grpId="1" nodeType="afterEffect">
                                  <p:stCondLst>
                                    <p:cond delay="0"/>
                                  </p:stCondLst>
                                  <p:childTnLst>
                                    <p:animMotion origin="layout" path="M 4.4098E-6 4.72193E-7 L 0.21722 0.00063 " pathEditMode="relative" rAng="0" ptsTypes="AA">
                                      <p:cBhvr>
                                        <p:cTn id="33" dur="2000" fill="hold"/>
                                        <p:tgtEl>
                                          <p:spTgt spid="28"/>
                                        </p:tgtEl>
                                        <p:attrNameLst>
                                          <p:attrName>ppt_x</p:attrName>
                                          <p:attrName>ppt_y</p:attrName>
                                        </p:attrNameLst>
                                      </p:cBhvr>
                                      <p:rCtr x="10854" y="21"/>
                                    </p:animMotion>
                                  </p:childTnLst>
                                </p:cTn>
                              </p:par>
                            </p:childTnLst>
                          </p:cTn>
                        </p:par>
                        <p:par>
                          <p:cTn id="34" fill="hold">
                            <p:stCondLst>
                              <p:cond delay="2500"/>
                            </p:stCondLst>
                            <p:childTnLst>
                              <p:par>
                                <p:cTn id="35" presetID="10" presetClass="entr" presetSubtype="0" repeatCount="5000" fill="hold" grpId="0" nodeType="after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fade">
                                      <p:cBhvr>
                                        <p:cTn id="37" dur="500"/>
                                        <p:tgtEl>
                                          <p:spTgt spid="28"/>
                                        </p:tgtEl>
                                      </p:cBhvr>
                                    </p:animEffect>
                                  </p:childTnLst>
                                </p:cTn>
                              </p:par>
                            </p:childTnLst>
                          </p:cTn>
                        </p:par>
                        <p:par>
                          <p:cTn id="38" fill="hold">
                            <p:stCondLst>
                              <p:cond delay="5000"/>
                            </p:stCondLst>
                            <p:childTnLst>
                              <p:par>
                                <p:cTn id="39" presetID="22" presetClass="entr" presetSubtype="1" fill="hold" nodeType="afterEffect">
                                  <p:stCondLst>
                                    <p:cond delay="0"/>
                                  </p:stCondLst>
                                  <p:childTnLst>
                                    <p:set>
                                      <p:cBhvr>
                                        <p:cTn id="40" dur="1" fill="hold">
                                          <p:stCondLst>
                                            <p:cond delay="0"/>
                                          </p:stCondLst>
                                        </p:cTn>
                                        <p:tgtEl>
                                          <p:spTgt spid="1382"/>
                                        </p:tgtEl>
                                        <p:attrNameLst>
                                          <p:attrName>style.visibility</p:attrName>
                                        </p:attrNameLst>
                                      </p:cBhvr>
                                      <p:to>
                                        <p:strVal val="visible"/>
                                      </p:to>
                                    </p:set>
                                    <p:animEffect transition="in" filter="wipe(up)">
                                      <p:cBhvr>
                                        <p:cTn id="41" dur="2000"/>
                                        <p:tgtEl>
                                          <p:spTgt spid="1382"/>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1" fill="hold" grpId="0" nodeType="clickEffect">
                                  <p:stCondLst>
                                    <p:cond delay="0"/>
                                  </p:stCondLst>
                                  <p:childTnLst>
                                    <p:set>
                                      <p:cBhvr>
                                        <p:cTn id="45" dur="1" fill="hold">
                                          <p:stCondLst>
                                            <p:cond delay="0"/>
                                          </p:stCondLst>
                                        </p:cTn>
                                        <p:tgtEl>
                                          <p:spTgt spid="554"/>
                                        </p:tgtEl>
                                        <p:attrNameLst>
                                          <p:attrName>style.visibility</p:attrName>
                                        </p:attrNameLst>
                                      </p:cBhvr>
                                      <p:to>
                                        <p:strVal val="visible"/>
                                      </p:to>
                                    </p:set>
                                    <p:animEffect transition="in" filter="wipe(up)">
                                      <p:cBhvr>
                                        <p:cTn id="46" dur="2000"/>
                                        <p:tgtEl>
                                          <p:spTgt spid="5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animBg="1"/>
      <p:bldP spid="9233" grpId="0"/>
      <p:bldP spid="9234" grpId="0"/>
      <p:bldP spid="554" grpId="0" animBg="1"/>
      <p:bldP spid="28" grpId="0" animBg="1"/>
      <p:bldP spid="28" grpId="1" animBg="1"/>
      <p:bldP spid="28" grpId="2"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オブジェクト 20"/>
          <p:cNvGraphicFramePr>
            <a:graphicFrameLocks noChangeAspect="1"/>
          </p:cNvGraphicFramePr>
          <p:nvPr>
            <p:extLst>
              <p:ext uri="{D42A27DB-BD31-4B8C-83A1-F6EECF244321}">
                <p14:modId xmlns:p14="http://schemas.microsoft.com/office/powerpoint/2010/main" val="78897239"/>
              </p:ext>
            </p:extLst>
          </p:nvPr>
        </p:nvGraphicFramePr>
        <p:xfrm>
          <a:off x="4452248" y="1832608"/>
          <a:ext cx="5856202" cy="2667463"/>
        </p:xfrm>
        <a:graphic>
          <a:graphicData uri="http://schemas.openxmlformats.org/presentationml/2006/ole">
            <mc:AlternateContent xmlns:mc="http://schemas.openxmlformats.org/markup-compatibility/2006">
              <mc:Choice xmlns:v="urn:schemas-microsoft-com:vml" Requires="v">
                <p:oleObj spid="_x0000_s3114" name="ワークシート" r:id="rId4" imgW="4869092" imgH="2217456" progId="Excel.Sheet.12">
                  <p:embed/>
                </p:oleObj>
              </mc:Choice>
              <mc:Fallback>
                <p:oleObj name="ワークシート" r:id="rId4" imgW="4869092" imgH="2217456" progId="Excel.Sheet.12">
                  <p:embed/>
                  <p:pic>
                    <p:nvPicPr>
                      <p:cNvPr id="0" name=""/>
                      <p:cNvPicPr/>
                      <p:nvPr/>
                    </p:nvPicPr>
                    <p:blipFill>
                      <a:blip r:embed="rId5"/>
                      <a:stretch>
                        <a:fillRect/>
                      </a:stretch>
                    </p:blipFill>
                    <p:spPr>
                      <a:xfrm>
                        <a:off x="4452248" y="1832608"/>
                        <a:ext cx="5856202" cy="2667463"/>
                      </a:xfrm>
                      <a:prstGeom prst="rect">
                        <a:avLst/>
                      </a:prstGeom>
                    </p:spPr>
                  </p:pic>
                </p:oleObj>
              </mc:Fallback>
            </mc:AlternateContent>
          </a:graphicData>
        </a:graphic>
      </p:graphicFrame>
      <p:pic>
        <p:nvPicPr>
          <p:cNvPr id="16" name="Picture 4" descr="\\FILESERVER01\ib01\nagasawa_BU070208\aa-別室\120325_空衛学会作成用\ai\4-2-4_kankei\4-2-4_kankei-p4.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2124" y="900311"/>
            <a:ext cx="3886208" cy="3313792"/>
          </a:xfrm>
          <a:prstGeom prst="rect">
            <a:avLst/>
          </a:prstGeom>
          <a:noFill/>
          <a:ln w="28575">
            <a:solidFill>
              <a:schemeClr val="bg1">
                <a:lumMod val="85000"/>
              </a:schemeClr>
            </a:solidFill>
          </a:ln>
          <a:extLst>
            <a:ext uri="{909E8E84-426E-40DD-AFC4-6F175D3DCCD1}">
              <a14:hiddenFill xmlns:a14="http://schemas.microsoft.com/office/drawing/2010/main">
                <a:solidFill>
                  <a:srgbClr val="FFFFFF"/>
                </a:solidFill>
              </a14:hiddenFill>
            </a:ext>
          </a:extLst>
        </p:spPr>
      </p:pic>
      <p:sp>
        <p:nvSpPr>
          <p:cNvPr id="10241" name="Rectangle 2"/>
          <p:cNvSpPr>
            <a:spLocks noGrp="1" noChangeArrowheads="1"/>
          </p:cNvSpPr>
          <p:nvPr>
            <p:ph type="title"/>
          </p:nvPr>
        </p:nvSpPr>
        <p:spPr bwMode="auto">
          <a:xfrm>
            <a:off x="0" y="9525"/>
            <a:ext cx="10693400" cy="720725"/>
          </a:xfrm>
          <a:noFill/>
          <a:ln>
            <a:miter lim="800000"/>
            <a:headEnd/>
            <a:tailEnd/>
          </a:ln>
        </p:spPr>
        <p:txBody>
          <a:bodyPr vert="horz" numCol="1" compatLnSpc="1">
            <a:prstTxWarp prst="textNoShape">
              <a:avLst/>
            </a:prstTxWarp>
          </a:bodyPr>
          <a:lstStyle/>
          <a:p>
            <a:pPr eaLnBrk="1" hangingPunct="1"/>
            <a:r>
              <a:rPr lang="zh-TW" altLang="en-US" sz="4100" smtClean="0"/>
              <a:t>器具排水負荷単位法（</a:t>
            </a:r>
            <a:r>
              <a:rPr lang="ja-JP" altLang="en-US" sz="4100" smtClean="0"/>
              <a:t>３</a:t>
            </a:r>
            <a:r>
              <a:rPr lang="zh-TW" altLang="en-US" sz="4100" smtClean="0"/>
              <a:t>）</a:t>
            </a:r>
            <a:endParaRPr lang="ja-JP" altLang="en-US" sz="4100" smtClean="0"/>
          </a:p>
        </p:txBody>
      </p:sp>
      <p:sp>
        <p:nvSpPr>
          <p:cNvPr id="3076" name="Text Box 4"/>
          <p:cNvSpPr txBox="1">
            <a:spLocks noChangeArrowheads="1"/>
          </p:cNvSpPr>
          <p:nvPr/>
        </p:nvSpPr>
        <p:spPr bwMode="auto">
          <a:xfrm>
            <a:off x="4436293" y="1008856"/>
            <a:ext cx="6022975" cy="382588"/>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defRPr sz="1800">
                <a:solidFill>
                  <a:prstClr val="white"/>
                </a:solidFill>
                <a:latin typeface="HGP創英角ｺﾞｼｯｸUB" pitchFamily="50" charset="-128"/>
                <a:ea typeface="HGP創英角ｺﾞｼｯｸUB" pitchFamily="50" charset="-128"/>
              </a:defRPr>
            </a:lvl1pPr>
            <a:lvl2pPr>
              <a:defRPr>
                <a:solidFill>
                  <a:schemeClr val="lt1"/>
                </a:solidFill>
                <a:latin typeface="+mn-lt"/>
                <a:ea typeface="+mn-ea"/>
              </a:defRPr>
            </a:lvl2pPr>
            <a:lvl3pPr>
              <a:defRPr>
                <a:solidFill>
                  <a:schemeClr val="lt1"/>
                </a:solidFill>
                <a:latin typeface="+mn-lt"/>
                <a:ea typeface="+mn-ea"/>
              </a:defRPr>
            </a:lvl3pPr>
            <a:lvl4pPr>
              <a:defRPr>
                <a:solidFill>
                  <a:schemeClr val="lt1"/>
                </a:solidFill>
                <a:latin typeface="+mn-lt"/>
                <a:ea typeface="+mn-ea"/>
              </a:defRPr>
            </a:lvl4pPr>
            <a:lvl5pPr>
              <a:defRPr>
                <a:solidFill>
                  <a:schemeClr val="lt1"/>
                </a:solidFill>
                <a:latin typeface="+mn-lt"/>
                <a:ea typeface="+mn-ea"/>
              </a:defRPr>
            </a:lvl5pPr>
            <a:lvl6pPr>
              <a:defRPr>
                <a:solidFill>
                  <a:schemeClr val="lt1"/>
                </a:solidFill>
                <a:latin typeface="+mn-lt"/>
                <a:ea typeface="+mn-ea"/>
              </a:defRPr>
            </a:lvl6pPr>
            <a:lvl7pPr>
              <a:defRPr>
                <a:solidFill>
                  <a:schemeClr val="lt1"/>
                </a:solidFill>
                <a:latin typeface="+mn-lt"/>
                <a:ea typeface="+mn-ea"/>
              </a:defRPr>
            </a:lvl7pPr>
            <a:lvl8pPr>
              <a:defRPr>
                <a:solidFill>
                  <a:schemeClr val="lt1"/>
                </a:solidFill>
                <a:latin typeface="+mn-lt"/>
                <a:ea typeface="+mn-ea"/>
              </a:defRPr>
            </a:lvl8pPr>
            <a:lvl9pPr>
              <a:defRPr>
                <a:solidFill>
                  <a:schemeClr val="lt1"/>
                </a:solidFill>
                <a:latin typeface="+mn-lt"/>
                <a:ea typeface="+mn-ea"/>
              </a:defRPr>
            </a:lvl9pPr>
          </a:lstStyle>
          <a:p>
            <a:pPr>
              <a:defRPr/>
            </a:pPr>
            <a:r>
              <a:rPr lang="en-US" altLang="ja-JP" dirty="0" smtClean="0"/>
              <a:t>④</a:t>
            </a:r>
            <a:r>
              <a:rPr lang="ja-JP" altLang="en-US" dirty="0" smtClean="0"/>
              <a:t>排水立て管の管径を決定する。</a:t>
            </a:r>
          </a:p>
        </p:txBody>
      </p:sp>
      <p:sp>
        <p:nvSpPr>
          <p:cNvPr id="10246" name="Rectangle 10"/>
          <p:cNvSpPr>
            <a:spLocks noChangeArrowheads="1"/>
          </p:cNvSpPr>
          <p:nvPr/>
        </p:nvSpPr>
        <p:spPr bwMode="auto">
          <a:xfrm>
            <a:off x="1489441" y="1491994"/>
            <a:ext cx="260970" cy="2498115"/>
          </a:xfrm>
          <a:prstGeom prst="rect">
            <a:avLst/>
          </a:prstGeom>
          <a:solidFill>
            <a:srgbClr val="FF0000">
              <a:alpha val="40000"/>
            </a:srgbClr>
          </a:solidFill>
          <a:ln w="9525">
            <a:noFill/>
            <a:miter lim="800000"/>
            <a:headEnd/>
            <a:tailEnd/>
          </a:ln>
        </p:spPr>
        <p:txBody>
          <a:bodyPr wrap="none" lIns="104306" tIns="52153" rIns="104306" bIns="52153" anchor="ctr"/>
          <a:lstStyle/>
          <a:p>
            <a:endParaRPr lang="ja-JP" altLang="en-US">
              <a:latin typeface="Arial Unicode MS"/>
            </a:endParaRPr>
          </a:p>
        </p:txBody>
      </p:sp>
      <p:sp>
        <p:nvSpPr>
          <p:cNvPr id="10250" name="Text Box 15"/>
          <p:cNvSpPr txBox="1">
            <a:spLocks noChangeArrowheads="1"/>
          </p:cNvSpPr>
          <p:nvPr/>
        </p:nvSpPr>
        <p:spPr bwMode="auto">
          <a:xfrm>
            <a:off x="4638168" y="5567960"/>
            <a:ext cx="5821100" cy="1028654"/>
          </a:xfrm>
          <a:prstGeom prst="rect">
            <a:avLst/>
          </a:prstGeom>
          <a:noFill/>
          <a:ln w="9525">
            <a:noFill/>
            <a:miter lim="800000"/>
            <a:headEnd/>
            <a:tailEnd/>
          </a:ln>
        </p:spPr>
        <p:txBody>
          <a:bodyPr wrap="square" lIns="104306" tIns="52153" rIns="104306" bIns="52153">
            <a:spAutoFit/>
          </a:bodyPr>
          <a:lstStyle/>
          <a:p>
            <a:pPr algn="ctr"/>
            <a:r>
              <a:rPr lang="en-US" altLang="ja-JP" sz="2000">
                <a:solidFill>
                  <a:srgbClr val="008000"/>
                </a:solidFill>
                <a:latin typeface="HGP創英角ｺﾞｼｯｸUB" pitchFamily="50" charset="-128"/>
                <a:ea typeface="HGP創英角ｺﾞｼｯｸUB" pitchFamily="50" charset="-128"/>
              </a:rPr>
              <a:t>◆</a:t>
            </a:r>
            <a:r>
              <a:rPr lang="ja-JP" altLang="en-US" sz="2000">
                <a:latin typeface="HGP創英角ｺﾞｼｯｸUB" pitchFamily="50" charset="-128"/>
                <a:ea typeface="HGP創英角ｺﾞｼｯｸUB" pitchFamily="50" charset="-128"/>
              </a:rPr>
              <a:t>立て管の排水負荷</a:t>
            </a:r>
            <a:r>
              <a:rPr lang="ja-JP" altLang="en-US" sz="2000" smtClean="0">
                <a:latin typeface="HGP創英角ｺﾞｼｯｸUB" pitchFamily="50" charset="-128"/>
                <a:ea typeface="HGP創英角ｺﾞｼｯｸUB" pitchFamily="50" charset="-128"/>
              </a:rPr>
              <a:t>合計</a:t>
            </a:r>
            <a:endParaRPr lang="en-US" altLang="ja-JP" sz="2000" smtClean="0">
              <a:latin typeface="HGP創英角ｺﾞｼｯｸUB" pitchFamily="50" charset="-128"/>
              <a:ea typeface="HGP創英角ｺﾞｼｯｸUB" pitchFamily="50" charset="-128"/>
            </a:endParaRPr>
          </a:p>
          <a:p>
            <a:pPr algn="ctr"/>
            <a:r>
              <a:rPr lang="ja-JP" altLang="en-US" sz="2000" smtClean="0">
                <a:latin typeface="HGP創英角ｺﾞｼｯｸUB" pitchFamily="50" charset="-128"/>
                <a:ea typeface="HGP創英角ｺﾞｼｯｸUB" pitchFamily="50" charset="-128"/>
              </a:rPr>
              <a:t>＝</a:t>
            </a:r>
            <a:r>
              <a:rPr lang="en-US" altLang="ja-JP" sz="2000">
                <a:latin typeface="HGP創英角ｺﾞｼｯｸUB" pitchFamily="50" charset="-128"/>
                <a:ea typeface="HGP創英角ｺﾞｼｯｸUB" pitchFamily="50" charset="-128"/>
              </a:rPr>
              <a:t>1</a:t>
            </a:r>
            <a:r>
              <a:rPr lang="ja-JP" altLang="en-US" sz="2000">
                <a:latin typeface="HGP創英角ｺﾞｼｯｸUB" pitchFamily="50" charset="-128"/>
                <a:ea typeface="HGP創英角ｺﾞｼｯｸUB" pitchFamily="50" charset="-128"/>
              </a:rPr>
              <a:t>フロア当たりの排水負荷（</a:t>
            </a:r>
            <a:r>
              <a:rPr lang="en-US" altLang="ja-JP" sz="2000">
                <a:latin typeface="HGP創英角ｺﾞｼｯｸUB" pitchFamily="50" charset="-128"/>
                <a:ea typeface="HGP創英角ｺﾞｼｯｸUB" pitchFamily="50" charset="-128"/>
              </a:rPr>
              <a:t>28.5</a:t>
            </a:r>
            <a:r>
              <a:rPr lang="ja-JP" altLang="en-US" sz="2000">
                <a:latin typeface="HGP創英角ｺﾞｼｯｸUB" pitchFamily="50" charset="-128"/>
                <a:ea typeface="HGP創英角ｺﾞｼｯｸUB" pitchFamily="50" charset="-128"/>
              </a:rPr>
              <a:t>）</a:t>
            </a:r>
            <a:r>
              <a:rPr lang="en-US" altLang="ja-JP" sz="2000">
                <a:latin typeface="HGP創英角ｺﾞｼｯｸUB" pitchFamily="50" charset="-128"/>
                <a:ea typeface="HGP創英角ｺﾞｼｯｸUB" pitchFamily="50" charset="-128"/>
              </a:rPr>
              <a:t>×</a:t>
            </a:r>
            <a:r>
              <a:rPr lang="ja-JP" altLang="en-US" sz="2000">
                <a:latin typeface="HGP創英角ｺﾞｼｯｸUB" pitchFamily="50" charset="-128"/>
                <a:ea typeface="HGP創英角ｺﾞｼｯｸUB" pitchFamily="50" charset="-128"/>
              </a:rPr>
              <a:t>フロア数（</a:t>
            </a:r>
            <a:r>
              <a:rPr lang="en-US" altLang="ja-JP" sz="2000">
                <a:latin typeface="HGP創英角ｺﾞｼｯｸUB" pitchFamily="50" charset="-128"/>
                <a:ea typeface="HGP創英角ｺﾞｼｯｸUB" pitchFamily="50" charset="-128"/>
              </a:rPr>
              <a:t>12</a:t>
            </a:r>
            <a:r>
              <a:rPr lang="ja-JP" altLang="en-US" sz="2000" smtClean="0">
                <a:latin typeface="HGP創英角ｺﾞｼｯｸUB" pitchFamily="50" charset="-128"/>
                <a:ea typeface="HGP創英角ｺﾞｼｯｸUB" pitchFamily="50" charset="-128"/>
              </a:rPr>
              <a:t>）</a:t>
            </a:r>
            <a:endParaRPr lang="en-US" altLang="ja-JP" sz="2000" smtClean="0">
              <a:latin typeface="HGP創英角ｺﾞｼｯｸUB" pitchFamily="50" charset="-128"/>
              <a:ea typeface="HGP創英角ｺﾞｼｯｸUB" pitchFamily="50" charset="-128"/>
            </a:endParaRPr>
          </a:p>
          <a:p>
            <a:pPr algn="ctr"/>
            <a:r>
              <a:rPr lang="ja-JP" altLang="en-US" sz="2000" smtClean="0">
                <a:latin typeface="HGP創英角ｺﾞｼｯｸUB" pitchFamily="50" charset="-128"/>
                <a:ea typeface="HGP創英角ｺﾞｼｯｸUB" pitchFamily="50" charset="-128"/>
              </a:rPr>
              <a:t>＝</a:t>
            </a:r>
            <a:r>
              <a:rPr lang="en-US" altLang="ja-JP" sz="2000">
                <a:solidFill>
                  <a:srgbClr val="FF0000"/>
                </a:solidFill>
                <a:latin typeface="HGP創英角ｺﾞｼｯｸUB" pitchFamily="50" charset="-128"/>
                <a:ea typeface="HGP創英角ｺﾞｼｯｸUB" pitchFamily="50" charset="-128"/>
              </a:rPr>
              <a:t>342</a:t>
            </a:r>
          </a:p>
        </p:txBody>
      </p:sp>
      <p:sp>
        <p:nvSpPr>
          <p:cNvPr id="10252" name="Text Box 18"/>
          <p:cNvSpPr txBox="1">
            <a:spLocks noChangeArrowheads="1"/>
          </p:cNvSpPr>
          <p:nvPr/>
        </p:nvSpPr>
        <p:spPr bwMode="auto">
          <a:xfrm>
            <a:off x="4638168" y="6717355"/>
            <a:ext cx="5832401" cy="500220"/>
          </a:xfrm>
          <a:prstGeom prst="rect">
            <a:avLst/>
          </a:prstGeom>
          <a:solidFill>
            <a:srgbClr val="0080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defRPr sz="1600">
                <a:solidFill>
                  <a:srgbClr val="FF9900"/>
                </a:solidFill>
                <a:latin typeface="HGP創英角ｺﾞｼｯｸUB" pitchFamily="50" charset="-128"/>
                <a:ea typeface="HGP創英角ｺﾞｼｯｸUB" pitchFamily="50" charset="-128"/>
              </a:defRPr>
            </a:lvl1pPr>
            <a:lvl2pPr>
              <a:defRPr>
                <a:solidFill>
                  <a:schemeClr val="lt1"/>
                </a:solidFill>
                <a:latin typeface="+mn-lt"/>
                <a:ea typeface="+mn-ea"/>
              </a:defRPr>
            </a:lvl2pPr>
            <a:lvl3pPr>
              <a:defRPr>
                <a:solidFill>
                  <a:schemeClr val="lt1"/>
                </a:solidFill>
                <a:latin typeface="+mn-lt"/>
                <a:ea typeface="+mn-ea"/>
              </a:defRPr>
            </a:lvl3pPr>
            <a:lvl4pPr>
              <a:defRPr>
                <a:solidFill>
                  <a:schemeClr val="lt1"/>
                </a:solidFill>
                <a:latin typeface="+mn-lt"/>
                <a:ea typeface="+mn-ea"/>
              </a:defRPr>
            </a:lvl4pPr>
            <a:lvl5pPr>
              <a:defRPr>
                <a:solidFill>
                  <a:schemeClr val="lt1"/>
                </a:solidFill>
                <a:latin typeface="+mn-lt"/>
                <a:ea typeface="+mn-ea"/>
              </a:defRPr>
            </a:lvl5pPr>
            <a:lvl6pPr>
              <a:defRPr>
                <a:solidFill>
                  <a:schemeClr val="lt1"/>
                </a:solidFill>
                <a:latin typeface="+mn-lt"/>
                <a:ea typeface="+mn-ea"/>
              </a:defRPr>
            </a:lvl6pPr>
            <a:lvl7pPr>
              <a:defRPr>
                <a:solidFill>
                  <a:schemeClr val="lt1"/>
                </a:solidFill>
                <a:latin typeface="+mn-lt"/>
                <a:ea typeface="+mn-ea"/>
              </a:defRPr>
            </a:lvl7pPr>
            <a:lvl8pPr>
              <a:defRPr>
                <a:solidFill>
                  <a:schemeClr val="lt1"/>
                </a:solidFill>
                <a:latin typeface="+mn-lt"/>
                <a:ea typeface="+mn-ea"/>
              </a:defRPr>
            </a:lvl8pPr>
            <a:lvl9pPr>
              <a:defRPr>
                <a:solidFill>
                  <a:schemeClr val="lt1"/>
                </a:solidFill>
                <a:latin typeface="+mn-lt"/>
                <a:ea typeface="+mn-ea"/>
              </a:defRPr>
            </a:lvl9pPr>
          </a:lstStyle>
          <a:p>
            <a:pPr algn="ctr"/>
            <a:r>
              <a:rPr lang="ja-JP" altLang="en-US" sz="1800"/>
              <a:t>表から、排水立て管の管径は</a:t>
            </a:r>
            <a:r>
              <a:rPr lang="en-US" altLang="ja-JP" sz="1800"/>
              <a:t>100 mm</a:t>
            </a:r>
            <a:r>
              <a:rPr lang="ja-JP" altLang="en-US" sz="1800"/>
              <a:t>を採用する。</a:t>
            </a:r>
          </a:p>
        </p:txBody>
      </p:sp>
      <p:grpSp>
        <p:nvGrpSpPr>
          <p:cNvPr id="3" name="グループ化 2"/>
          <p:cNvGrpSpPr/>
          <p:nvPr/>
        </p:nvGrpSpPr>
        <p:grpSpPr>
          <a:xfrm>
            <a:off x="6194690" y="2145413"/>
            <a:ext cx="4086690" cy="2396441"/>
            <a:chOff x="6194690" y="2145413"/>
            <a:chExt cx="4086690" cy="2396441"/>
          </a:xfrm>
        </p:grpSpPr>
        <p:sp>
          <p:nvSpPr>
            <p:cNvPr id="10249" name="Rectangle 14"/>
            <p:cNvSpPr>
              <a:spLocks noChangeArrowheads="1"/>
            </p:cNvSpPr>
            <p:nvPr/>
          </p:nvSpPr>
          <p:spPr bwMode="auto">
            <a:xfrm>
              <a:off x="6194690" y="2145413"/>
              <a:ext cx="4086690" cy="2396441"/>
            </a:xfrm>
            <a:prstGeom prst="rect">
              <a:avLst/>
            </a:prstGeom>
            <a:noFill/>
            <a:ln w="19050">
              <a:solidFill>
                <a:srgbClr val="FF0000"/>
              </a:solidFill>
              <a:miter lim="800000"/>
              <a:headEnd/>
              <a:tailEnd/>
            </a:ln>
          </p:spPr>
          <p:txBody>
            <a:bodyPr wrap="none" anchor="ctr"/>
            <a:lstStyle/>
            <a:p>
              <a:endParaRPr lang="ja-JP" altLang="en-US"/>
            </a:p>
          </p:txBody>
        </p:sp>
        <p:sp>
          <p:nvSpPr>
            <p:cNvPr id="10251" name="Rectangle 16"/>
            <p:cNvSpPr>
              <a:spLocks noChangeArrowheads="1"/>
            </p:cNvSpPr>
            <p:nvPr/>
          </p:nvSpPr>
          <p:spPr bwMode="auto">
            <a:xfrm>
              <a:off x="7600560" y="2455676"/>
              <a:ext cx="1284969" cy="2010907"/>
            </a:xfrm>
            <a:prstGeom prst="rect">
              <a:avLst/>
            </a:prstGeom>
            <a:noFill/>
            <a:ln w="19050">
              <a:solidFill>
                <a:srgbClr val="FF0000"/>
              </a:solidFill>
              <a:miter lim="800000"/>
              <a:headEnd/>
              <a:tailEnd/>
            </a:ln>
          </p:spPr>
          <p:txBody>
            <a:bodyPr wrap="none" anchor="ctr"/>
            <a:lstStyle/>
            <a:p>
              <a:endParaRPr lang="ja-JP" altLang="en-US"/>
            </a:p>
          </p:txBody>
        </p:sp>
        <p:sp>
          <p:nvSpPr>
            <p:cNvPr id="10253" name="Rectangle 20"/>
            <p:cNvSpPr>
              <a:spLocks noChangeArrowheads="1"/>
            </p:cNvSpPr>
            <p:nvPr/>
          </p:nvSpPr>
          <p:spPr bwMode="auto">
            <a:xfrm>
              <a:off x="8021291" y="3926338"/>
              <a:ext cx="395858" cy="147637"/>
            </a:xfrm>
            <a:prstGeom prst="rect">
              <a:avLst/>
            </a:prstGeom>
            <a:noFill/>
            <a:ln w="19050">
              <a:solidFill>
                <a:srgbClr val="FF0000"/>
              </a:solidFill>
              <a:miter lim="800000"/>
              <a:headEnd/>
              <a:tailEnd/>
            </a:ln>
          </p:spPr>
          <p:txBody>
            <a:bodyPr wrap="none" anchor="ctr"/>
            <a:lstStyle/>
            <a:p>
              <a:endParaRPr lang="ja-JP" altLang="en-US"/>
            </a:p>
          </p:txBody>
        </p:sp>
      </p:grpSp>
      <p:sp>
        <p:nvSpPr>
          <p:cNvPr id="19" name="スライド番号プレースホルダー 1"/>
          <p:cNvSpPr>
            <a:spLocks noGrp="1"/>
          </p:cNvSpPr>
          <p:nvPr>
            <p:ph type="sldNum" sz="quarter" idx="10"/>
          </p:nvPr>
        </p:nvSpPr>
        <p:spPr/>
        <p:txBody>
          <a:bodyPr/>
          <a:lstStyle/>
          <a:p>
            <a:pPr>
              <a:defRPr/>
            </a:pPr>
            <a:fld id="{45950479-898E-4BD7-8D68-61F90D470230}" type="slidenum">
              <a:rPr lang="en-US" altLang="ja-JP"/>
              <a:pPr>
                <a:defRPr/>
              </a:pPr>
              <a:t>5</a:t>
            </a:fld>
            <a:endParaRPr lang="en-US" dirty="0"/>
          </a:p>
        </p:txBody>
      </p:sp>
      <p:sp>
        <p:nvSpPr>
          <p:cNvPr id="22" name="Text Box 77"/>
          <p:cNvSpPr txBox="1">
            <a:spLocks noChangeArrowheads="1"/>
          </p:cNvSpPr>
          <p:nvPr/>
        </p:nvSpPr>
        <p:spPr bwMode="auto">
          <a:xfrm>
            <a:off x="4452248" y="1548383"/>
            <a:ext cx="5863251" cy="241980"/>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anchor="ctr">
            <a:spAutoFit/>
          </a:bodyPr>
          <a:lstStyle>
            <a:defPPr>
              <a:defRPr lang="en-US"/>
            </a:defPPr>
            <a:lvl1pPr>
              <a:defRPr sz="1600">
                <a:solidFill>
                  <a:prstClr val="white"/>
                </a:solidFill>
                <a:latin typeface="HGP創英角ｺﾞｼｯｸUB" pitchFamily="50" charset="-128"/>
                <a:ea typeface="HGP創英角ｺﾞｼｯｸUB" pitchFamily="50" charset="-128"/>
              </a:defRPr>
            </a:lvl1pPr>
            <a:lvl2pPr>
              <a:defRPr>
                <a:solidFill>
                  <a:schemeClr val="lt1"/>
                </a:solidFill>
                <a:latin typeface="+mn-lt"/>
                <a:ea typeface="+mn-ea"/>
              </a:defRPr>
            </a:lvl2pPr>
            <a:lvl3pPr>
              <a:defRPr>
                <a:solidFill>
                  <a:schemeClr val="lt1"/>
                </a:solidFill>
                <a:latin typeface="+mn-lt"/>
                <a:ea typeface="+mn-ea"/>
              </a:defRPr>
            </a:lvl3pPr>
            <a:lvl4pPr>
              <a:defRPr>
                <a:solidFill>
                  <a:schemeClr val="lt1"/>
                </a:solidFill>
                <a:latin typeface="+mn-lt"/>
                <a:ea typeface="+mn-ea"/>
              </a:defRPr>
            </a:lvl4pPr>
            <a:lvl5pPr>
              <a:defRPr>
                <a:solidFill>
                  <a:schemeClr val="lt1"/>
                </a:solidFill>
                <a:latin typeface="+mn-lt"/>
                <a:ea typeface="+mn-ea"/>
              </a:defRPr>
            </a:lvl5pPr>
            <a:lvl6pPr>
              <a:defRPr>
                <a:solidFill>
                  <a:schemeClr val="lt1"/>
                </a:solidFill>
                <a:latin typeface="+mn-lt"/>
                <a:ea typeface="+mn-ea"/>
              </a:defRPr>
            </a:lvl6pPr>
            <a:lvl7pPr>
              <a:defRPr>
                <a:solidFill>
                  <a:schemeClr val="lt1"/>
                </a:solidFill>
                <a:latin typeface="+mn-lt"/>
                <a:ea typeface="+mn-ea"/>
              </a:defRPr>
            </a:lvl7pPr>
            <a:lvl8pPr>
              <a:defRPr>
                <a:solidFill>
                  <a:schemeClr val="lt1"/>
                </a:solidFill>
                <a:latin typeface="+mn-lt"/>
                <a:ea typeface="+mn-ea"/>
              </a:defRPr>
            </a:lvl8pPr>
            <a:lvl9pPr>
              <a:defRPr>
                <a:solidFill>
                  <a:schemeClr val="lt1"/>
                </a:solidFill>
                <a:latin typeface="+mn-lt"/>
                <a:ea typeface="+mn-ea"/>
              </a:defRPr>
            </a:lvl9pPr>
          </a:lstStyle>
          <a:p>
            <a:r>
              <a:rPr lang="ja-JP" altLang="en-US" sz="1100"/>
              <a:t>排水横枝管および立て管の許容最大排水負荷単位数　１</a:t>
            </a:r>
            <a:r>
              <a:rPr lang="ja-JP" altLang="en-US" sz="1100" smtClean="0"/>
              <a:t>）</a:t>
            </a:r>
            <a:endParaRPr lang="ja-JP" altLang="en-US" sz="1100"/>
          </a:p>
        </p:txBody>
      </p:sp>
      <p:sp>
        <p:nvSpPr>
          <p:cNvPr id="23" name="Text Box 76"/>
          <p:cNvSpPr txBox="1">
            <a:spLocks noChangeArrowheads="1"/>
          </p:cNvSpPr>
          <p:nvPr/>
        </p:nvSpPr>
        <p:spPr bwMode="auto">
          <a:xfrm>
            <a:off x="9091363" y="4527723"/>
            <a:ext cx="1295824" cy="967099"/>
          </a:xfrm>
          <a:prstGeom prst="rect">
            <a:avLst/>
          </a:prstGeom>
          <a:noFill/>
          <a:ln>
            <a:noFill/>
          </a:ln>
          <a:extLst/>
        </p:spPr>
        <p:txBody>
          <a:bodyPr wrap="square" lIns="104306" tIns="52153" rIns="104306" bIns="52153">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defRPr/>
            </a:pPr>
            <a:r>
              <a:rPr lang="ja-JP" altLang="en-US" sz="800" b="1">
                <a:latin typeface="+mj-ea"/>
                <a:ea typeface="+mj-ea"/>
              </a:rPr>
              <a:t>注 </a:t>
            </a:r>
            <a:r>
              <a:rPr lang="en-US" altLang="ja-JP" sz="800" b="1">
                <a:latin typeface="+mj-ea"/>
                <a:ea typeface="+mj-ea"/>
              </a:rPr>
              <a:t>1</a:t>
            </a:r>
            <a:r>
              <a:rPr lang="ja-JP" altLang="en-US" sz="800" b="1">
                <a:latin typeface="+mj-ea"/>
                <a:ea typeface="+mj-ea"/>
              </a:rPr>
              <a:t>）伸頂通気管方式、特殊継手排水システムには適用できない</a:t>
            </a:r>
            <a:r>
              <a:rPr lang="ja-JP" altLang="en-US" sz="800" b="1" smtClean="0">
                <a:latin typeface="+mj-ea"/>
                <a:ea typeface="+mj-ea"/>
              </a:rPr>
              <a:t>。</a:t>
            </a:r>
            <a:endParaRPr lang="en-US" altLang="ja-JP" sz="800" b="1" smtClean="0">
              <a:latin typeface="+mj-ea"/>
              <a:ea typeface="+mj-ea"/>
            </a:endParaRPr>
          </a:p>
          <a:p>
            <a:pPr eaLnBrk="1" hangingPunct="1">
              <a:defRPr/>
            </a:pPr>
            <a:r>
              <a:rPr lang="en-US" altLang="ja-JP" sz="800" b="1" smtClean="0">
                <a:latin typeface="+mj-ea"/>
                <a:ea typeface="+mj-ea"/>
              </a:rPr>
              <a:t>2</a:t>
            </a:r>
            <a:r>
              <a:rPr lang="ja-JP" altLang="en-US" sz="800" b="1">
                <a:latin typeface="+mj-ea"/>
                <a:ea typeface="+mj-ea"/>
              </a:rPr>
              <a:t>）排水横主管の排水横枝管は含まない</a:t>
            </a:r>
            <a:r>
              <a:rPr lang="ja-JP" altLang="en-US" sz="800" b="1" smtClean="0">
                <a:latin typeface="+mj-ea"/>
                <a:ea typeface="+mj-ea"/>
              </a:rPr>
              <a:t>。</a:t>
            </a:r>
            <a:endParaRPr lang="ja-JP" altLang="en-US" sz="800" b="1">
              <a:latin typeface="+mj-ea"/>
              <a:ea typeface="+mj-ea"/>
            </a:endParaRPr>
          </a:p>
          <a:p>
            <a:pPr eaLnBrk="1" hangingPunct="1">
              <a:defRPr/>
            </a:pPr>
            <a:r>
              <a:rPr lang="en-US" altLang="ja-JP" sz="800" b="1" smtClean="0">
                <a:latin typeface="+mj-ea"/>
                <a:ea typeface="+mj-ea"/>
              </a:rPr>
              <a:t>3</a:t>
            </a:r>
            <a:r>
              <a:rPr lang="en-US" altLang="ja-JP" sz="800" b="1">
                <a:latin typeface="+mj-ea"/>
                <a:ea typeface="+mj-ea"/>
              </a:rPr>
              <a:t>)</a:t>
            </a:r>
            <a:r>
              <a:rPr lang="ja-JP" altLang="en-US" sz="800" b="1">
                <a:latin typeface="+mj-ea"/>
                <a:ea typeface="+mj-ea"/>
              </a:rPr>
              <a:t>大便器</a:t>
            </a:r>
            <a:r>
              <a:rPr lang="en-US" altLang="ja-JP" sz="800" b="1">
                <a:latin typeface="+mj-ea"/>
                <a:ea typeface="+mj-ea"/>
              </a:rPr>
              <a:t>2</a:t>
            </a:r>
            <a:r>
              <a:rPr lang="ja-JP" altLang="en-US" sz="800" b="1">
                <a:latin typeface="+mj-ea"/>
                <a:ea typeface="+mj-ea"/>
              </a:rPr>
              <a:t>個以内のこと</a:t>
            </a:r>
            <a:r>
              <a:rPr lang="ja-JP" altLang="en-US" sz="800" b="1" smtClean="0">
                <a:latin typeface="+mj-ea"/>
                <a:ea typeface="+mj-ea"/>
              </a:rPr>
              <a:t>。　</a:t>
            </a:r>
            <a:r>
              <a:rPr lang="ja-JP" altLang="en-US" sz="800" b="1">
                <a:latin typeface="+mj-ea"/>
                <a:ea typeface="+mj-ea"/>
              </a:rPr>
              <a:t>　</a:t>
            </a:r>
            <a:r>
              <a:rPr lang="en-US" altLang="ja-JP" sz="800" b="1">
                <a:latin typeface="+mj-ea"/>
                <a:ea typeface="+mj-ea"/>
              </a:rPr>
              <a:t>4)</a:t>
            </a:r>
            <a:r>
              <a:rPr lang="ja-JP" altLang="en-US" sz="800" b="1">
                <a:latin typeface="+mj-ea"/>
                <a:ea typeface="+mj-ea"/>
              </a:rPr>
              <a:t>大便器</a:t>
            </a:r>
            <a:r>
              <a:rPr lang="en-US" altLang="ja-JP" sz="800" b="1">
                <a:latin typeface="+mj-ea"/>
                <a:ea typeface="+mj-ea"/>
              </a:rPr>
              <a:t>6</a:t>
            </a:r>
            <a:r>
              <a:rPr lang="ja-JP" altLang="en-US" sz="800" b="1">
                <a:latin typeface="+mj-ea"/>
                <a:ea typeface="+mj-ea"/>
              </a:rPr>
              <a:t>個以内のこと</a:t>
            </a:r>
            <a:r>
              <a:rPr lang="ja-JP" altLang="en-US" sz="800" b="1" smtClean="0">
                <a:latin typeface="+mj-ea"/>
                <a:ea typeface="+mj-ea"/>
              </a:rPr>
              <a:t>。</a:t>
            </a:r>
            <a:endParaRPr lang="ja-JP" altLang="en-US" sz="800" b="1" dirty="0">
              <a:latin typeface="+mj-ea"/>
              <a:ea typeface="+mj-ea"/>
            </a:endParaRPr>
          </a:p>
        </p:txBody>
      </p:sp>
      <p:pic>
        <p:nvPicPr>
          <p:cNvPr id="24" name="Picture 2" descr="\\FILESERVER01\ib01\nagasawa_BU070208\aa-別室\120325_空衛学会作成用\ai\4-2-4_kankei\4-2-4-p4.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64622" y="4716735"/>
            <a:ext cx="1910608" cy="2535461"/>
          </a:xfrm>
          <a:prstGeom prst="rect">
            <a:avLst/>
          </a:prstGeom>
          <a:noFill/>
          <a:extLst>
            <a:ext uri="{909E8E84-426E-40DD-AFC4-6F175D3DCCD1}">
              <a14:hiddenFill xmlns:a14="http://schemas.microsoft.com/office/drawing/2010/main">
                <a:solidFill>
                  <a:srgbClr val="FFFFFF"/>
                </a:solidFill>
              </a14:hiddenFill>
            </a:ext>
          </a:extLst>
        </p:spPr>
      </p:pic>
      <p:sp>
        <p:nvSpPr>
          <p:cNvPr id="25" name="線吹き出し 1 (枠付き) 24"/>
          <p:cNvSpPr/>
          <p:nvPr/>
        </p:nvSpPr>
        <p:spPr>
          <a:xfrm>
            <a:off x="522163" y="4378265"/>
            <a:ext cx="3312369" cy="2969069"/>
          </a:xfrm>
          <a:prstGeom prst="borderCallout1">
            <a:avLst>
              <a:gd name="adj1" fmla="val 14485"/>
              <a:gd name="adj2" fmla="val 99771"/>
              <a:gd name="adj3" fmla="val 5756"/>
              <a:gd name="adj4" fmla="val 169511"/>
            </a:avLst>
          </a:prstGeom>
          <a:noFill/>
          <a:ln w="28575">
            <a:solidFill>
              <a:srgbClr val="008000"/>
            </a:solidFill>
            <a:miter lim="800000"/>
            <a:headEnd type="none" w="med" len="med"/>
            <a:tailEnd type="oval" w="med" len="med"/>
          </a:ln>
        </p:spPr>
        <p:txBody>
          <a:bodyPr lIns="104306" tIns="52153" rIns="104306" bIns="52153" anchor="t" anchorCtr="0"/>
          <a:lstStyle/>
          <a:p>
            <a:r>
              <a:rPr lang="ja-JP" altLang="en-US" sz="1600">
                <a:solidFill>
                  <a:srgbClr val="FF0000"/>
                </a:solidFill>
                <a:latin typeface="HG創英角ｺﾞｼｯｸUB" pitchFamily="49" charset="-128"/>
                <a:ea typeface="HG創英角ｺﾞｼｯｸUB" pitchFamily="49" charset="-128"/>
              </a:rPr>
              <a:t>ブランチ間隔って</a:t>
            </a:r>
            <a:r>
              <a:rPr lang="ja-JP" altLang="en-US" sz="1600" smtClean="0">
                <a:solidFill>
                  <a:srgbClr val="FF0000"/>
                </a:solidFill>
                <a:latin typeface="HG創英角ｺﾞｼｯｸUB" pitchFamily="49" charset="-128"/>
                <a:ea typeface="HG創英角ｺﾞｼｯｸUB" pitchFamily="49" charset="-128"/>
              </a:rPr>
              <a:t>？</a:t>
            </a:r>
            <a:endParaRPr lang="ja-JP" altLang="en-US" sz="1600">
              <a:latin typeface="HGP創英角ｺﾞｼｯｸUB" pitchFamily="50" charset="-128"/>
              <a:ea typeface="HGP創英角ｺﾞｼｯｸUB" pitchFamily="50" charset="-128"/>
            </a:endParaRPr>
          </a:p>
        </p:txBody>
      </p:sp>
      <p:sp>
        <p:nvSpPr>
          <p:cNvPr id="26" name="Text Box 38"/>
          <p:cNvSpPr txBox="1">
            <a:spLocks noChangeArrowheads="1"/>
          </p:cNvSpPr>
          <p:nvPr/>
        </p:nvSpPr>
        <p:spPr bwMode="auto">
          <a:xfrm>
            <a:off x="2773585" y="5013962"/>
            <a:ext cx="988939" cy="2136650"/>
          </a:xfrm>
          <a:prstGeom prst="rect">
            <a:avLst/>
          </a:prstGeom>
          <a:noFill/>
          <a:ln w="9525">
            <a:noFill/>
            <a:miter lim="800000"/>
            <a:headEnd/>
            <a:tailEnd/>
          </a:ln>
        </p:spPr>
        <p:txBody>
          <a:bodyPr wrap="square" lIns="104306" tIns="52153" rIns="104306" bIns="52153">
            <a:spAutoFit/>
          </a:bodyPr>
          <a:lstStyle/>
          <a:p>
            <a:r>
              <a:rPr lang="ja-JP" altLang="en-US" sz="1200" b="1" smtClean="0">
                <a:latin typeface="Arial" charset="0"/>
              </a:rPr>
              <a:t>排水立て管に接続している各階の排水横枝管またあ排水横主管の間の垂直距離が</a:t>
            </a:r>
            <a:r>
              <a:rPr lang="en-US" altLang="ja-JP" sz="1200" b="1" smtClean="0">
                <a:latin typeface="Arial" charset="0"/>
              </a:rPr>
              <a:t>2.5m</a:t>
            </a:r>
            <a:r>
              <a:rPr lang="ja-JP" altLang="en-US" sz="1200" b="1" smtClean="0">
                <a:latin typeface="Arial" charset="0"/>
              </a:rPr>
              <a:t>を超える排水立て管の間隔のこと。</a:t>
            </a:r>
            <a:endParaRPr lang="ja-JP" altLang="en-US" sz="1200" b="1">
              <a:latin typeface="Arial" charset="0"/>
            </a:endParaRPr>
          </a:p>
        </p:txBody>
      </p:sp>
      <p:sp>
        <p:nvSpPr>
          <p:cNvPr id="20" name="角丸四角形 19"/>
          <p:cNvSpPr/>
          <p:nvPr/>
        </p:nvSpPr>
        <p:spPr>
          <a:xfrm>
            <a:off x="8031113" y="3918983"/>
            <a:ext cx="423862" cy="162346"/>
          </a:xfrm>
          <a:prstGeom prst="roundRect">
            <a:avLst/>
          </a:prstGeom>
          <a:solidFill>
            <a:srgbClr val="FF0000">
              <a:alpha val="40000"/>
            </a:srgbClr>
          </a:solidFill>
          <a:ln w="9525">
            <a:noFill/>
            <a:miter lim="800000"/>
            <a:headEnd/>
            <a:tailEnd/>
          </a:ln>
        </p:spPr>
        <p:txBody>
          <a:bodyPr wrap="none" lIns="104306" tIns="52153" rIns="104306" bIns="52153" anchor="ctr"/>
          <a:lstStyle/>
          <a:p>
            <a:endParaRPr lang="ja-JP" altLang="en-US">
              <a:solidFill>
                <a:schemeClr val="tx1"/>
              </a:solidFill>
              <a:latin typeface="Arial Unicode MS" charset="0"/>
              <a:ea typeface="ＭＳ Ｐゴシック" charset="-128"/>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repeatCount="indefinite" fill="remove" grpId="0" nodeType="withEffect">
                                  <p:stCondLst>
                                    <p:cond delay="0"/>
                                  </p:stCondLst>
                                  <p:childTnLst>
                                    <p:animClr clrSpc="rgb" dir="cw">
                                      <p:cBhvr override="childStyle">
                                        <p:cTn id="6" dur="1000" autoRev="1" fill="remove"/>
                                        <p:tgtEl>
                                          <p:spTgt spid="10246"/>
                                        </p:tgtEl>
                                        <p:attrNameLst>
                                          <p:attrName>style.color</p:attrName>
                                        </p:attrNameLst>
                                      </p:cBhvr>
                                      <p:to>
                                        <a:srgbClr val="FFFF00"/>
                                      </p:to>
                                    </p:animClr>
                                    <p:animClr clrSpc="rgb" dir="cw">
                                      <p:cBhvr>
                                        <p:cTn id="7" dur="1000" autoRev="1" fill="remove"/>
                                        <p:tgtEl>
                                          <p:spTgt spid="10246"/>
                                        </p:tgtEl>
                                        <p:attrNameLst>
                                          <p:attrName>fillcolor</p:attrName>
                                        </p:attrNameLst>
                                      </p:cBhvr>
                                      <p:to>
                                        <a:srgbClr val="FFFF00"/>
                                      </p:to>
                                    </p:animClr>
                                    <p:set>
                                      <p:cBhvr>
                                        <p:cTn id="8" dur="1000" autoRev="1" fill="remove"/>
                                        <p:tgtEl>
                                          <p:spTgt spid="10246"/>
                                        </p:tgtEl>
                                        <p:attrNameLst>
                                          <p:attrName>fill.type</p:attrName>
                                        </p:attrNameLst>
                                      </p:cBhvr>
                                      <p:to>
                                        <p:strVal val="solid"/>
                                      </p:to>
                                    </p:set>
                                    <p:set>
                                      <p:cBhvr>
                                        <p:cTn id="9" dur="1000" autoRev="1" fill="remove"/>
                                        <p:tgtEl>
                                          <p:spTgt spid="10246"/>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10250"/>
                                        </p:tgtEl>
                                        <p:attrNameLst>
                                          <p:attrName>style.visibility</p:attrName>
                                        </p:attrNameLst>
                                      </p:cBhvr>
                                      <p:to>
                                        <p:strVal val="visible"/>
                                      </p:to>
                                    </p:set>
                                    <p:animEffect transition="in" filter="wipe(up)">
                                      <p:cBhvr>
                                        <p:cTn id="14" dur="2000"/>
                                        <p:tgtEl>
                                          <p:spTgt spid="10250"/>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up)">
                                      <p:cBhvr>
                                        <p:cTn id="19" dur="2000"/>
                                        <p:tgtEl>
                                          <p:spTgt spid="3"/>
                                        </p:tgtEl>
                                      </p:cBhvr>
                                    </p:animEffect>
                                  </p:childTnLst>
                                </p:cTn>
                              </p:par>
                            </p:childTnLst>
                          </p:cTn>
                        </p:par>
                        <p:par>
                          <p:cTn id="20" fill="hold">
                            <p:stCondLst>
                              <p:cond delay="2000"/>
                            </p:stCondLst>
                            <p:childTnLst>
                              <p:par>
                                <p:cTn id="21" presetID="10" presetClass="entr" presetSubtype="0" fill="hold" grpId="2"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500"/>
                                        <p:tgtEl>
                                          <p:spTgt spid="20"/>
                                        </p:tgtEl>
                                      </p:cBhvr>
                                    </p:animEffect>
                                  </p:childTnLst>
                                </p:cTn>
                              </p:par>
                            </p:childTnLst>
                          </p:cTn>
                        </p:par>
                        <p:par>
                          <p:cTn id="24" fill="hold">
                            <p:stCondLst>
                              <p:cond delay="2500"/>
                            </p:stCondLst>
                            <p:childTnLst>
                              <p:par>
                                <p:cTn id="25" presetID="56" presetClass="path" presetSubtype="0" accel="50000" decel="50000" fill="hold" grpId="1" nodeType="afterEffect">
                                  <p:stCondLst>
                                    <p:cond delay="0"/>
                                  </p:stCondLst>
                                  <p:childTnLst>
                                    <p:animMotion origin="layout" path="M 5.62565E-7 1.68801E-6 L -0.31112 -0.00042 " pathEditMode="relative" rAng="0" ptsTypes="AA">
                                      <p:cBhvr>
                                        <p:cTn id="26" dur="2000" fill="hold"/>
                                        <p:tgtEl>
                                          <p:spTgt spid="20"/>
                                        </p:tgtEl>
                                        <p:attrNameLst>
                                          <p:attrName>ppt_x</p:attrName>
                                          <p:attrName>ppt_y</p:attrName>
                                        </p:attrNameLst>
                                      </p:cBhvr>
                                      <p:rCtr x="-15556" y="-21"/>
                                    </p:animMotion>
                                  </p:childTnLst>
                                </p:cTn>
                              </p:par>
                            </p:childTnLst>
                          </p:cTn>
                        </p:par>
                        <p:par>
                          <p:cTn id="27" fill="hold">
                            <p:stCondLst>
                              <p:cond delay="4500"/>
                            </p:stCondLst>
                            <p:childTnLst>
                              <p:par>
                                <p:cTn id="28" presetID="10" presetClass="entr" presetSubtype="0" repeatCount="500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500"/>
                                        <p:tgtEl>
                                          <p:spTgt spid="20"/>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grpId="0" nodeType="clickEffect">
                                  <p:stCondLst>
                                    <p:cond delay="0"/>
                                  </p:stCondLst>
                                  <p:childTnLst>
                                    <p:set>
                                      <p:cBhvr>
                                        <p:cTn id="34" dur="1" fill="hold">
                                          <p:stCondLst>
                                            <p:cond delay="0"/>
                                          </p:stCondLst>
                                        </p:cTn>
                                        <p:tgtEl>
                                          <p:spTgt spid="10252"/>
                                        </p:tgtEl>
                                        <p:attrNameLst>
                                          <p:attrName>style.visibility</p:attrName>
                                        </p:attrNameLst>
                                      </p:cBhvr>
                                      <p:to>
                                        <p:strVal val="visible"/>
                                      </p:to>
                                    </p:set>
                                    <p:animEffect transition="in" filter="wipe(up)">
                                      <p:cBhvr>
                                        <p:cTn id="35" dur="2000"/>
                                        <p:tgtEl>
                                          <p:spTgt spid="102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6" grpId="0" animBg="1"/>
      <p:bldP spid="10250" grpId="0"/>
      <p:bldP spid="10252" grpId="0" animBg="1"/>
      <p:bldP spid="20" grpId="0" animBg="1"/>
      <p:bldP spid="20" grpId="1" animBg="1"/>
      <p:bldP spid="20" grpId="2"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オブジェクト 1"/>
          <p:cNvGraphicFramePr>
            <a:graphicFrameLocks noChangeAspect="1"/>
          </p:cNvGraphicFramePr>
          <p:nvPr>
            <p:extLst>
              <p:ext uri="{D42A27DB-BD31-4B8C-83A1-F6EECF244321}">
                <p14:modId xmlns:p14="http://schemas.microsoft.com/office/powerpoint/2010/main" val="1067655685"/>
              </p:ext>
            </p:extLst>
          </p:nvPr>
        </p:nvGraphicFramePr>
        <p:xfrm>
          <a:off x="4475804" y="1692399"/>
          <a:ext cx="4042541" cy="2805435"/>
        </p:xfrm>
        <a:graphic>
          <a:graphicData uri="http://schemas.openxmlformats.org/presentationml/2006/ole">
            <mc:AlternateContent xmlns:mc="http://schemas.openxmlformats.org/markup-compatibility/2006">
              <mc:Choice xmlns:v="urn:schemas-microsoft-com:vml" Requires="v">
                <p:oleObj spid="_x0000_s5159" name="ワークシート" r:id="rId4" imgW="3215663" imgH="2232576" progId="Excel.Sheet.12">
                  <p:embed/>
                </p:oleObj>
              </mc:Choice>
              <mc:Fallback>
                <p:oleObj name="ワークシート" r:id="rId4" imgW="3215663" imgH="2232576" progId="Excel.Sheet.12">
                  <p:embed/>
                  <p:pic>
                    <p:nvPicPr>
                      <p:cNvPr id="0" name=""/>
                      <p:cNvPicPr/>
                      <p:nvPr/>
                    </p:nvPicPr>
                    <p:blipFill>
                      <a:blip r:embed="rId5"/>
                      <a:stretch>
                        <a:fillRect/>
                      </a:stretch>
                    </p:blipFill>
                    <p:spPr>
                      <a:xfrm>
                        <a:off x="4475804" y="1692399"/>
                        <a:ext cx="4042541" cy="2805435"/>
                      </a:xfrm>
                      <a:prstGeom prst="rect">
                        <a:avLst/>
                      </a:prstGeom>
                    </p:spPr>
                  </p:pic>
                </p:oleObj>
              </mc:Fallback>
            </mc:AlternateContent>
          </a:graphicData>
        </a:graphic>
      </p:graphicFrame>
      <p:pic>
        <p:nvPicPr>
          <p:cNvPr id="18" name="Picture 4" descr="\\FILESERVER01\ib01\nagasawa_BU070208\aa-別室\120325_空衛学会作成用\ai\4-2-4_kankei\4-2-4_kankei-p4.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2124" y="900311"/>
            <a:ext cx="3886208" cy="3313792"/>
          </a:xfrm>
          <a:prstGeom prst="rect">
            <a:avLst/>
          </a:prstGeom>
          <a:noFill/>
          <a:ln w="28575">
            <a:solidFill>
              <a:schemeClr val="bg1">
                <a:lumMod val="85000"/>
              </a:schemeClr>
            </a:solidFill>
          </a:ln>
          <a:extLst>
            <a:ext uri="{909E8E84-426E-40DD-AFC4-6F175D3DCCD1}">
              <a14:hiddenFill xmlns:a14="http://schemas.microsoft.com/office/drawing/2010/main">
                <a:solidFill>
                  <a:srgbClr val="FFFFFF"/>
                </a:solidFill>
              </a14:hiddenFill>
            </a:ext>
          </a:extLst>
        </p:spPr>
      </p:pic>
      <p:sp>
        <p:nvSpPr>
          <p:cNvPr id="11265" name="Rectangle 2"/>
          <p:cNvSpPr>
            <a:spLocks noGrp="1" noChangeArrowheads="1"/>
          </p:cNvSpPr>
          <p:nvPr>
            <p:ph type="title"/>
          </p:nvPr>
        </p:nvSpPr>
        <p:spPr bwMode="auto">
          <a:xfrm>
            <a:off x="0" y="7938"/>
            <a:ext cx="10693400" cy="720725"/>
          </a:xfrm>
          <a:noFill/>
          <a:ln>
            <a:miter lim="800000"/>
            <a:headEnd/>
            <a:tailEnd/>
          </a:ln>
        </p:spPr>
        <p:txBody>
          <a:bodyPr vert="horz" numCol="1" compatLnSpc="1">
            <a:prstTxWarp prst="textNoShape">
              <a:avLst/>
            </a:prstTxWarp>
          </a:bodyPr>
          <a:lstStyle/>
          <a:p>
            <a:pPr eaLnBrk="1" hangingPunct="1"/>
            <a:r>
              <a:rPr lang="zh-TW" altLang="en-US" sz="4100" smtClean="0"/>
              <a:t>器具排水負荷単位法（</a:t>
            </a:r>
            <a:r>
              <a:rPr lang="ja-JP" altLang="en-US" sz="4100" smtClean="0"/>
              <a:t>４</a:t>
            </a:r>
            <a:r>
              <a:rPr lang="zh-TW" altLang="en-US" sz="4100" smtClean="0"/>
              <a:t>）</a:t>
            </a:r>
            <a:endParaRPr lang="ja-JP" altLang="en-US" sz="4100" smtClean="0"/>
          </a:p>
        </p:txBody>
      </p:sp>
      <p:sp>
        <p:nvSpPr>
          <p:cNvPr id="4099" name="Text Box 3"/>
          <p:cNvSpPr txBox="1">
            <a:spLocks noChangeArrowheads="1"/>
          </p:cNvSpPr>
          <p:nvPr/>
        </p:nvSpPr>
        <p:spPr bwMode="auto">
          <a:xfrm>
            <a:off x="4364038" y="900311"/>
            <a:ext cx="6022975" cy="382587"/>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defRPr sz="1800">
                <a:solidFill>
                  <a:prstClr val="white"/>
                </a:solidFill>
                <a:latin typeface="HGP創英角ｺﾞｼｯｸUB" pitchFamily="50" charset="-128"/>
                <a:ea typeface="HGP創英角ｺﾞｼｯｸUB" pitchFamily="50" charset="-128"/>
              </a:defRPr>
            </a:lvl1pPr>
            <a:lvl2pPr>
              <a:defRPr>
                <a:solidFill>
                  <a:schemeClr val="lt1"/>
                </a:solidFill>
                <a:latin typeface="+mn-lt"/>
                <a:ea typeface="+mn-ea"/>
              </a:defRPr>
            </a:lvl2pPr>
            <a:lvl3pPr>
              <a:defRPr>
                <a:solidFill>
                  <a:schemeClr val="lt1"/>
                </a:solidFill>
                <a:latin typeface="+mn-lt"/>
                <a:ea typeface="+mn-ea"/>
              </a:defRPr>
            </a:lvl3pPr>
            <a:lvl4pPr>
              <a:defRPr>
                <a:solidFill>
                  <a:schemeClr val="lt1"/>
                </a:solidFill>
                <a:latin typeface="+mn-lt"/>
                <a:ea typeface="+mn-ea"/>
              </a:defRPr>
            </a:lvl4pPr>
            <a:lvl5pPr>
              <a:defRPr>
                <a:solidFill>
                  <a:schemeClr val="lt1"/>
                </a:solidFill>
                <a:latin typeface="+mn-lt"/>
                <a:ea typeface="+mn-ea"/>
              </a:defRPr>
            </a:lvl5pPr>
            <a:lvl6pPr>
              <a:defRPr>
                <a:solidFill>
                  <a:schemeClr val="lt1"/>
                </a:solidFill>
                <a:latin typeface="+mn-lt"/>
                <a:ea typeface="+mn-ea"/>
              </a:defRPr>
            </a:lvl6pPr>
            <a:lvl7pPr>
              <a:defRPr>
                <a:solidFill>
                  <a:schemeClr val="lt1"/>
                </a:solidFill>
                <a:latin typeface="+mn-lt"/>
                <a:ea typeface="+mn-ea"/>
              </a:defRPr>
            </a:lvl7pPr>
            <a:lvl8pPr>
              <a:defRPr>
                <a:solidFill>
                  <a:schemeClr val="lt1"/>
                </a:solidFill>
                <a:latin typeface="+mn-lt"/>
                <a:ea typeface="+mn-ea"/>
              </a:defRPr>
            </a:lvl8pPr>
            <a:lvl9pPr>
              <a:defRPr>
                <a:solidFill>
                  <a:schemeClr val="lt1"/>
                </a:solidFill>
                <a:latin typeface="+mn-lt"/>
                <a:ea typeface="+mn-ea"/>
              </a:defRPr>
            </a:lvl9pPr>
          </a:lstStyle>
          <a:p>
            <a:pPr>
              <a:defRPr/>
            </a:pPr>
            <a:r>
              <a:rPr lang="en-US" altLang="ja-JP" dirty="0" smtClean="0"/>
              <a:t>⑤</a:t>
            </a:r>
            <a:r>
              <a:rPr lang="ja-JP" altLang="en-US" dirty="0" smtClean="0"/>
              <a:t>排水横主管・敷地排水管の管径を決定する。</a:t>
            </a:r>
          </a:p>
        </p:txBody>
      </p:sp>
      <p:sp>
        <p:nvSpPr>
          <p:cNvPr id="11268" name="Rectangle 5"/>
          <p:cNvSpPr>
            <a:spLocks noChangeArrowheads="1"/>
          </p:cNvSpPr>
          <p:nvPr/>
        </p:nvSpPr>
        <p:spPr bwMode="auto">
          <a:xfrm>
            <a:off x="493801" y="3927764"/>
            <a:ext cx="1396515" cy="138841"/>
          </a:xfrm>
          <a:prstGeom prst="rect">
            <a:avLst/>
          </a:prstGeom>
          <a:solidFill>
            <a:srgbClr val="FF0000">
              <a:alpha val="40000"/>
            </a:srgbClr>
          </a:solidFill>
          <a:ln w="9525">
            <a:noFill/>
            <a:miter lim="800000"/>
            <a:headEnd/>
            <a:tailEnd/>
          </a:ln>
        </p:spPr>
        <p:txBody>
          <a:bodyPr wrap="none" lIns="104306" tIns="52153" rIns="104306" bIns="52153" anchor="ctr"/>
          <a:lstStyle/>
          <a:p>
            <a:endParaRPr lang="ja-JP" altLang="en-US">
              <a:latin typeface="Arial Unicode MS"/>
            </a:endParaRPr>
          </a:p>
        </p:txBody>
      </p:sp>
      <p:sp>
        <p:nvSpPr>
          <p:cNvPr id="11270" name="Text Box 7"/>
          <p:cNvSpPr txBox="1">
            <a:spLocks noChangeArrowheads="1"/>
          </p:cNvSpPr>
          <p:nvPr/>
        </p:nvSpPr>
        <p:spPr bwMode="auto">
          <a:xfrm>
            <a:off x="1192058" y="5238750"/>
            <a:ext cx="8125984" cy="412750"/>
          </a:xfrm>
          <a:prstGeom prst="rect">
            <a:avLst/>
          </a:prstGeom>
          <a:noFill/>
          <a:ln w="9525">
            <a:noFill/>
            <a:miter lim="800000"/>
            <a:headEnd/>
            <a:tailEnd/>
          </a:ln>
        </p:spPr>
        <p:txBody>
          <a:bodyPr wrap="square" lIns="104306" tIns="52153" rIns="104306" bIns="52153">
            <a:spAutoFit/>
          </a:bodyPr>
          <a:lstStyle/>
          <a:p>
            <a:pPr algn="ctr"/>
            <a:r>
              <a:rPr lang="en-US" altLang="ja-JP" sz="2000">
                <a:solidFill>
                  <a:srgbClr val="008000"/>
                </a:solidFill>
                <a:latin typeface="HGP創英角ｺﾞｼｯｸUB" pitchFamily="50" charset="-128"/>
                <a:ea typeface="HGP創英角ｺﾞｼｯｸUB" pitchFamily="50" charset="-128"/>
              </a:rPr>
              <a:t>◆</a:t>
            </a:r>
            <a:r>
              <a:rPr lang="ja-JP" altLang="en-US" sz="2000">
                <a:latin typeface="HGP創英角ｺﾞｼｯｸUB" pitchFamily="50" charset="-128"/>
                <a:ea typeface="HGP創英角ｺﾞｼｯｸUB" pitchFamily="50" charset="-128"/>
              </a:rPr>
              <a:t>排水横主管の排水負荷</a:t>
            </a:r>
            <a:r>
              <a:rPr lang="ja-JP" altLang="en-US" sz="2000" smtClean="0">
                <a:latin typeface="HGP創英角ｺﾞｼｯｸUB" pitchFamily="50" charset="-128"/>
                <a:ea typeface="HGP創英角ｺﾞｼｯｸUB" pitchFamily="50" charset="-128"/>
              </a:rPr>
              <a:t>合計＝</a:t>
            </a:r>
            <a:r>
              <a:rPr lang="ja-JP" altLang="en-US" sz="2000">
                <a:latin typeface="HGP創英角ｺﾞｼｯｸUB" pitchFamily="50" charset="-128"/>
                <a:ea typeface="HGP創英角ｺﾞｼｯｸUB" pitchFamily="50" charset="-128"/>
              </a:rPr>
              <a:t>立て管の排水負荷合計</a:t>
            </a:r>
            <a:r>
              <a:rPr lang="ja-JP" altLang="en-US" sz="2000">
                <a:solidFill>
                  <a:srgbClr val="FF0000"/>
                </a:solidFill>
                <a:latin typeface="HGP創英角ｺﾞｼｯｸUB" pitchFamily="50" charset="-128"/>
                <a:ea typeface="HGP創英角ｺﾞｼｯｸUB" pitchFamily="50" charset="-128"/>
              </a:rPr>
              <a:t>（</a:t>
            </a:r>
            <a:r>
              <a:rPr lang="en-US" altLang="ja-JP" sz="2000">
                <a:solidFill>
                  <a:srgbClr val="FF0000"/>
                </a:solidFill>
                <a:latin typeface="HGP創英角ｺﾞｼｯｸUB" pitchFamily="50" charset="-128"/>
                <a:ea typeface="HGP創英角ｺﾞｼｯｸUB" pitchFamily="50" charset="-128"/>
              </a:rPr>
              <a:t>342</a:t>
            </a:r>
            <a:r>
              <a:rPr lang="ja-JP" altLang="en-US" sz="2000">
                <a:solidFill>
                  <a:srgbClr val="FF0000"/>
                </a:solidFill>
                <a:latin typeface="HGP創英角ｺﾞｼｯｸUB" pitchFamily="50" charset="-128"/>
                <a:ea typeface="HGP創英角ｺﾞｼｯｸUB" pitchFamily="50" charset="-128"/>
              </a:rPr>
              <a:t>）</a:t>
            </a:r>
          </a:p>
        </p:txBody>
      </p:sp>
      <p:grpSp>
        <p:nvGrpSpPr>
          <p:cNvPr id="4" name="グループ化 3"/>
          <p:cNvGrpSpPr/>
          <p:nvPr/>
        </p:nvGrpSpPr>
        <p:grpSpPr>
          <a:xfrm>
            <a:off x="1181157" y="5857875"/>
            <a:ext cx="8161111" cy="1555427"/>
            <a:chOff x="1181157" y="5857875"/>
            <a:chExt cx="8161111" cy="1555427"/>
          </a:xfrm>
        </p:grpSpPr>
        <p:sp>
          <p:nvSpPr>
            <p:cNvPr id="11271" name="Text Box 8"/>
            <p:cNvSpPr txBox="1">
              <a:spLocks noChangeArrowheads="1"/>
            </p:cNvSpPr>
            <p:nvPr/>
          </p:nvSpPr>
          <p:spPr bwMode="auto">
            <a:xfrm>
              <a:off x="1181157" y="5857875"/>
              <a:ext cx="8125984" cy="382324"/>
            </a:xfrm>
            <a:prstGeom prst="rect">
              <a:avLst/>
            </a:prstGeom>
            <a:solidFill>
              <a:srgbClr val="0080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ctr">
                <a:defRPr sz="1800">
                  <a:solidFill>
                    <a:srgbClr val="FF9900"/>
                  </a:solidFill>
                  <a:latin typeface="HGP創英角ｺﾞｼｯｸUB" pitchFamily="50" charset="-128"/>
                  <a:ea typeface="HGP創英角ｺﾞｼｯｸUB" pitchFamily="50" charset="-128"/>
                </a:defRPr>
              </a:lvl1pPr>
              <a:lvl2pPr>
                <a:defRPr>
                  <a:solidFill>
                    <a:schemeClr val="lt1"/>
                  </a:solidFill>
                  <a:latin typeface="+mn-lt"/>
                  <a:ea typeface="+mn-ea"/>
                </a:defRPr>
              </a:lvl2pPr>
              <a:lvl3pPr>
                <a:defRPr>
                  <a:solidFill>
                    <a:schemeClr val="lt1"/>
                  </a:solidFill>
                  <a:latin typeface="+mn-lt"/>
                  <a:ea typeface="+mn-ea"/>
                </a:defRPr>
              </a:lvl3pPr>
              <a:lvl4pPr>
                <a:defRPr>
                  <a:solidFill>
                    <a:schemeClr val="lt1"/>
                  </a:solidFill>
                  <a:latin typeface="+mn-lt"/>
                  <a:ea typeface="+mn-ea"/>
                </a:defRPr>
              </a:lvl4pPr>
              <a:lvl5pPr>
                <a:defRPr>
                  <a:solidFill>
                    <a:schemeClr val="lt1"/>
                  </a:solidFill>
                  <a:latin typeface="+mn-lt"/>
                  <a:ea typeface="+mn-ea"/>
                </a:defRPr>
              </a:lvl5pPr>
              <a:lvl6pPr>
                <a:defRPr>
                  <a:solidFill>
                    <a:schemeClr val="lt1"/>
                  </a:solidFill>
                  <a:latin typeface="+mn-lt"/>
                  <a:ea typeface="+mn-ea"/>
                </a:defRPr>
              </a:lvl6pPr>
              <a:lvl7pPr>
                <a:defRPr>
                  <a:solidFill>
                    <a:schemeClr val="lt1"/>
                  </a:solidFill>
                  <a:latin typeface="+mn-lt"/>
                  <a:ea typeface="+mn-ea"/>
                </a:defRPr>
              </a:lvl7pPr>
              <a:lvl8pPr>
                <a:defRPr>
                  <a:solidFill>
                    <a:schemeClr val="lt1"/>
                  </a:solidFill>
                  <a:latin typeface="+mn-lt"/>
                  <a:ea typeface="+mn-ea"/>
                </a:defRPr>
              </a:lvl8pPr>
              <a:lvl9pPr>
                <a:defRPr>
                  <a:solidFill>
                    <a:schemeClr val="lt1"/>
                  </a:solidFill>
                  <a:latin typeface="+mn-lt"/>
                  <a:ea typeface="+mn-ea"/>
                </a:defRPr>
              </a:lvl9pPr>
            </a:lstStyle>
            <a:p>
              <a:r>
                <a:rPr lang="ja-JP" altLang="en-US"/>
                <a:t>表から、排水横主管の管径は</a:t>
              </a:r>
              <a:r>
                <a:rPr lang="en-US" altLang="ja-JP"/>
                <a:t>125 mm</a:t>
              </a:r>
              <a:r>
                <a:rPr lang="ja-JP" altLang="en-US"/>
                <a:t>（勾配</a:t>
              </a:r>
              <a:r>
                <a:rPr lang="en-US" altLang="ja-JP"/>
                <a:t>1/100</a:t>
              </a:r>
              <a:r>
                <a:rPr lang="ja-JP" altLang="en-US"/>
                <a:t>）を採用する。</a:t>
              </a:r>
            </a:p>
          </p:txBody>
        </p:sp>
        <p:sp>
          <p:nvSpPr>
            <p:cNvPr id="4108" name="Text Box 12"/>
            <p:cNvSpPr txBox="1">
              <a:spLocks noChangeArrowheads="1"/>
            </p:cNvSpPr>
            <p:nvPr/>
          </p:nvSpPr>
          <p:spPr bwMode="auto">
            <a:xfrm>
              <a:off x="1226968" y="6444927"/>
              <a:ext cx="8115300" cy="968375"/>
            </a:xfrm>
            <a:prstGeom prst="rect">
              <a:avLst/>
            </a:prstGeom>
            <a:noFill/>
            <a:ln>
              <a:noFill/>
            </a:ln>
            <a:extLst/>
          </p:spPr>
          <p:txBody>
            <a:bodyPr lIns="104306" tIns="52153" rIns="104306" bIns="52153">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defRPr/>
              </a:pPr>
              <a:r>
                <a:rPr lang="ja-JP" altLang="en-US" sz="1400" b="1" dirty="0" smtClean="0">
                  <a:latin typeface="+mj-ea"/>
                  <a:ea typeface="+mj-ea"/>
                </a:rPr>
                <a:t>通常、排水横主管は排水立管の１サイズアップが原則である。</a:t>
              </a:r>
            </a:p>
            <a:p>
              <a:pPr eaLnBrk="1" hangingPunct="1">
                <a:defRPr/>
              </a:pPr>
              <a:r>
                <a:rPr lang="ja-JP" altLang="en-US" sz="1400" b="1" dirty="0" smtClean="0">
                  <a:latin typeface="+mj-ea"/>
                  <a:ea typeface="+mj-ea"/>
                </a:rPr>
                <a:t>例）排水立管：</a:t>
              </a:r>
              <a:r>
                <a:rPr lang="en-US" altLang="ja-JP" sz="1400" b="1" dirty="0" smtClean="0">
                  <a:latin typeface="+mj-ea"/>
                  <a:ea typeface="+mj-ea"/>
                </a:rPr>
                <a:t>100 mm</a:t>
              </a:r>
              <a:r>
                <a:rPr lang="ja-JP" altLang="en-US" sz="1400" b="1" dirty="0" smtClean="0">
                  <a:latin typeface="+mj-ea"/>
                  <a:ea typeface="+mj-ea"/>
                </a:rPr>
                <a:t>の場合、排水横主管は</a:t>
              </a:r>
              <a:r>
                <a:rPr lang="en-US" altLang="ja-JP" sz="1400" b="1" dirty="0" smtClean="0">
                  <a:latin typeface="+mj-ea"/>
                  <a:ea typeface="+mj-ea"/>
                </a:rPr>
                <a:t>125 mm</a:t>
              </a:r>
              <a:r>
                <a:rPr lang="ja-JP" altLang="en-US" sz="1400" b="1" dirty="0" smtClean="0">
                  <a:latin typeface="+mj-ea"/>
                  <a:ea typeface="+mj-ea"/>
                </a:rPr>
                <a:t>（</a:t>
              </a:r>
              <a:r>
                <a:rPr lang="en-US" altLang="ja-JP" sz="1400" b="1" dirty="0" err="1" smtClean="0">
                  <a:latin typeface="+mj-ea"/>
                  <a:ea typeface="+mj-ea"/>
                </a:rPr>
                <a:t>100mm→125mm</a:t>
              </a:r>
              <a:r>
                <a:rPr lang="ja-JP" altLang="en-US" sz="1400" b="1" dirty="0" smtClean="0">
                  <a:latin typeface="+mj-ea"/>
                  <a:ea typeface="+mj-ea"/>
                </a:rPr>
                <a:t>）</a:t>
              </a:r>
            </a:p>
            <a:p>
              <a:pPr eaLnBrk="1" hangingPunct="1">
                <a:defRPr/>
              </a:pPr>
              <a:r>
                <a:rPr lang="ja-JP" altLang="en-US" sz="1400" b="1" dirty="0" smtClean="0">
                  <a:latin typeface="+mj-ea"/>
                  <a:ea typeface="+mj-ea"/>
                </a:rPr>
                <a:t>伸頂通気方式、特殊排水通気継手システム等における排水横主管の管径は立管の２サイズアップとする。</a:t>
              </a:r>
            </a:p>
            <a:p>
              <a:pPr eaLnBrk="1" hangingPunct="1">
                <a:defRPr/>
              </a:pPr>
              <a:r>
                <a:rPr lang="ja-JP" altLang="en-US" sz="1400" b="1" dirty="0" smtClean="0">
                  <a:latin typeface="+mj-ea"/>
                  <a:ea typeface="+mj-ea"/>
                </a:rPr>
                <a:t>例）排水立管：</a:t>
              </a:r>
              <a:r>
                <a:rPr lang="en-US" altLang="ja-JP" sz="1400" b="1" dirty="0" err="1" smtClean="0">
                  <a:latin typeface="+mj-ea"/>
                  <a:ea typeface="+mj-ea"/>
                </a:rPr>
                <a:t>100mm</a:t>
              </a:r>
              <a:r>
                <a:rPr lang="ja-JP" altLang="en-US" sz="1400" b="1" dirty="0" smtClean="0">
                  <a:latin typeface="+mj-ea"/>
                  <a:ea typeface="+mj-ea"/>
                </a:rPr>
                <a:t>の場合、排水横主管は</a:t>
              </a:r>
              <a:r>
                <a:rPr lang="en-US" altLang="ja-JP" sz="1400" b="1" dirty="0" err="1" smtClean="0">
                  <a:latin typeface="+mj-ea"/>
                  <a:ea typeface="+mj-ea"/>
                </a:rPr>
                <a:t>150mm</a:t>
              </a:r>
              <a:r>
                <a:rPr lang="ja-JP" altLang="en-US" sz="1400" b="1" dirty="0" smtClean="0">
                  <a:latin typeface="+mj-ea"/>
                  <a:ea typeface="+mj-ea"/>
                </a:rPr>
                <a:t>（</a:t>
              </a:r>
              <a:r>
                <a:rPr lang="en-US" altLang="ja-JP" sz="1400" b="1" dirty="0" err="1" smtClean="0">
                  <a:latin typeface="+mj-ea"/>
                  <a:ea typeface="+mj-ea"/>
                </a:rPr>
                <a:t>100mm→125mm→150mm</a:t>
              </a:r>
              <a:r>
                <a:rPr lang="ja-JP" altLang="en-US" sz="1400" b="1" dirty="0" smtClean="0">
                  <a:latin typeface="+mj-ea"/>
                  <a:ea typeface="+mj-ea"/>
                </a:rPr>
                <a:t>）</a:t>
              </a:r>
            </a:p>
          </p:txBody>
        </p:sp>
      </p:grpSp>
      <p:sp>
        <p:nvSpPr>
          <p:cNvPr id="19" name="スライド番号プレースホルダー 1"/>
          <p:cNvSpPr>
            <a:spLocks noGrp="1"/>
          </p:cNvSpPr>
          <p:nvPr>
            <p:ph type="sldNum" sz="quarter" idx="10"/>
          </p:nvPr>
        </p:nvSpPr>
        <p:spPr/>
        <p:txBody>
          <a:bodyPr/>
          <a:lstStyle/>
          <a:p>
            <a:pPr>
              <a:defRPr/>
            </a:pPr>
            <a:fld id="{8F3CDD6A-10CA-431C-B9CB-0AAA1E3C0786}" type="slidenum">
              <a:rPr lang="en-US" altLang="ja-JP"/>
              <a:pPr>
                <a:defRPr/>
              </a:pPr>
              <a:t>6</a:t>
            </a:fld>
            <a:endParaRPr lang="en-US" dirty="0"/>
          </a:p>
        </p:txBody>
      </p:sp>
      <p:sp>
        <p:nvSpPr>
          <p:cNvPr id="20" name="Text Box 76"/>
          <p:cNvSpPr txBox="1">
            <a:spLocks noChangeArrowheads="1"/>
          </p:cNvSpPr>
          <p:nvPr/>
        </p:nvSpPr>
        <p:spPr bwMode="auto">
          <a:xfrm>
            <a:off x="5490716" y="4469373"/>
            <a:ext cx="3003314" cy="351546"/>
          </a:xfrm>
          <a:prstGeom prst="rect">
            <a:avLst/>
          </a:prstGeom>
          <a:noFill/>
          <a:ln>
            <a:noFill/>
          </a:ln>
          <a:extLst/>
        </p:spPr>
        <p:txBody>
          <a:bodyPr wrap="square" lIns="104306" tIns="52153" rIns="104306" bIns="52153">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defRPr/>
            </a:pPr>
            <a:r>
              <a:rPr lang="ja-JP" altLang="en-US" sz="800" b="1">
                <a:latin typeface="+mj-ea"/>
                <a:ea typeface="+mj-ea"/>
              </a:rPr>
              <a:t>注　</a:t>
            </a:r>
            <a:r>
              <a:rPr lang="en-US" altLang="ja-JP" sz="800" b="1">
                <a:latin typeface="+mj-ea"/>
                <a:ea typeface="+mj-ea"/>
              </a:rPr>
              <a:t>1)</a:t>
            </a:r>
            <a:r>
              <a:rPr lang="ja-JP" altLang="en-US" sz="800" b="1">
                <a:latin typeface="+mj-ea"/>
                <a:ea typeface="+mj-ea"/>
              </a:rPr>
              <a:t>伸頂通気管方式、特殊継手排水システムには適用できない</a:t>
            </a:r>
            <a:r>
              <a:rPr lang="ja-JP" altLang="en-US" sz="800" b="1" smtClean="0">
                <a:latin typeface="+mj-ea"/>
                <a:ea typeface="+mj-ea"/>
              </a:rPr>
              <a:t>。</a:t>
            </a:r>
            <a:endParaRPr lang="en-US" altLang="ja-JP" sz="800" b="1" smtClean="0">
              <a:latin typeface="+mj-ea"/>
              <a:ea typeface="+mj-ea"/>
            </a:endParaRPr>
          </a:p>
          <a:p>
            <a:pPr eaLnBrk="1" hangingPunct="1">
              <a:defRPr/>
            </a:pPr>
            <a:r>
              <a:rPr lang="ja-JP" altLang="en-US" sz="800" b="1" smtClean="0">
                <a:latin typeface="+mj-ea"/>
                <a:ea typeface="+mj-ea"/>
              </a:rPr>
              <a:t>　　</a:t>
            </a:r>
            <a:r>
              <a:rPr lang="en-US" altLang="ja-JP" sz="800" b="1" smtClean="0">
                <a:latin typeface="+mj-ea"/>
                <a:ea typeface="+mj-ea"/>
              </a:rPr>
              <a:t>2</a:t>
            </a:r>
            <a:r>
              <a:rPr lang="ja-JP" altLang="en-US" sz="800" b="1">
                <a:latin typeface="+mj-ea"/>
                <a:ea typeface="+mj-ea"/>
              </a:rPr>
              <a:t>）大便器</a:t>
            </a:r>
            <a:r>
              <a:rPr lang="en-US" altLang="ja-JP" sz="800" b="1">
                <a:latin typeface="+mj-ea"/>
                <a:ea typeface="+mj-ea"/>
              </a:rPr>
              <a:t>2</a:t>
            </a:r>
            <a:r>
              <a:rPr lang="ja-JP" altLang="en-US" sz="800" b="1">
                <a:latin typeface="+mj-ea"/>
                <a:ea typeface="+mj-ea"/>
              </a:rPr>
              <a:t>個以内のこと。</a:t>
            </a:r>
            <a:endParaRPr lang="ja-JP" altLang="en-US" sz="800" b="1" dirty="0">
              <a:latin typeface="+mj-ea"/>
              <a:ea typeface="+mj-ea"/>
            </a:endParaRPr>
          </a:p>
        </p:txBody>
      </p:sp>
      <p:sp>
        <p:nvSpPr>
          <p:cNvPr id="21" name="Text Box 77"/>
          <p:cNvSpPr txBox="1">
            <a:spLocks noChangeArrowheads="1"/>
          </p:cNvSpPr>
          <p:nvPr/>
        </p:nvSpPr>
        <p:spPr bwMode="auto">
          <a:xfrm>
            <a:off x="4459313" y="1368450"/>
            <a:ext cx="4104455" cy="241980"/>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anchor="ctr">
            <a:spAutoFit/>
          </a:bodyPr>
          <a:lstStyle>
            <a:defPPr>
              <a:defRPr lang="en-US"/>
            </a:defPPr>
            <a:lvl1pPr>
              <a:defRPr sz="1600">
                <a:solidFill>
                  <a:prstClr val="white"/>
                </a:solidFill>
                <a:latin typeface="HGP創英角ｺﾞｼｯｸUB" pitchFamily="50" charset="-128"/>
                <a:ea typeface="HGP創英角ｺﾞｼｯｸUB" pitchFamily="50" charset="-128"/>
              </a:defRPr>
            </a:lvl1pPr>
            <a:lvl2pPr>
              <a:defRPr>
                <a:solidFill>
                  <a:schemeClr val="lt1"/>
                </a:solidFill>
                <a:latin typeface="+mn-lt"/>
                <a:ea typeface="+mn-ea"/>
              </a:defRPr>
            </a:lvl2pPr>
            <a:lvl3pPr>
              <a:defRPr>
                <a:solidFill>
                  <a:schemeClr val="lt1"/>
                </a:solidFill>
                <a:latin typeface="+mn-lt"/>
                <a:ea typeface="+mn-ea"/>
              </a:defRPr>
            </a:lvl3pPr>
            <a:lvl4pPr>
              <a:defRPr>
                <a:solidFill>
                  <a:schemeClr val="lt1"/>
                </a:solidFill>
                <a:latin typeface="+mn-lt"/>
                <a:ea typeface="+mn-ea"/>
              </a:defRPr>
            </a:lvl4pPr>
            <a:lvl5pPr>
              <a:defRPr>
                <a:solidFill>
                  <a:schemeClr val="lt1"/>
                </a:solidFill>
                <a:latin typeface="+mn-lt"/>
                <a:ea typeface="+mn-ea"/>
              </a:defRPr>
            </a:lvl5pPr>
            <a:lvl6pPr>
              <a:defRPr>
                <a:solidFill>
                  <a:schemeClr val="lt1"/>
                </a:solidFill>
                <a:latin typeface="+mn-lt"/>
                <a:ea typeface="+mn-ea"/>
              </a:defRPr>
            </a:lvl6pPr>
            <a:lvl7pPr>
              <a:defRPr>
                <a:solidFill>
                  <a:schemeClr val="lt1"/>
                </a:solidFill>
                <a:latin typeface="+mn-lt"/>
                <a:ea typeface="+mn-ea"/>
              </a:defRPr>
            </a:lvl7pPr>
            <a:lvl8pPr>
              <a:defRPr>
                <a:solidFill>
                  <a:schemeClr val="lt1"/>
                </a:solidFill>
                <a:latin typeface="+mn-lt"/>
                <a:ea typeface="+mn-ea"/>
              </a:defRPr>
            </a:lvl8pPr>
            <a:lvl9pPr>
              <a:defRPr>
                <a:solidFill>
                  <a:schemeClr val="lt1"/>
                </a:solidFill>
                <a:latin typeface="+mn-lt"/>
                <a:ea typeface="+mn-ea"/>
              </a:defRPr>
            </a:lvl9pPr>
          </a:lstStyle>
          <a:p>
            <a:r>
              <a:rPr lang="ja-JP" altLang="en-US" sz="1100"/>
              <a:t>排水横主管および敷地排水管の許容最大排水負荷単位数　１</a:t>
            </a:r>
            <a:r>
              <a:rPr lang="ja-JP" altLang="en-US" sz="1100" smtClean="0"/>
              <a:t>）</a:t>
            </a:r>
            <a:endParaRPr lang="ja-JP" altLang="en-US" sz="1100"/>
          </a:p>
        </p:txBody>
      </p:sp>
      <p:sp>
        <p:nvSpPr>
          <p:cNvPr id="22" name="線吹き出し 1 (枠付き) 21"/>
          <p:cNvSpPr/>
          <p:nvPr/>
        </p:nvSpPr>
        <p:spPr>
          <a:xfrm>
            <a:off x="8834315" y="1765831"/>
            <a:ext cx="1732085" cy="2448272"/>
          </a:xfrm>
          <a:prstGeom prst="borderCallout1">
            <a:avLst>
              <a:gd name="adj1" fmla="val 21256"/>
              <a:gd name="adj2" fmla="val 155"/>
              <a:gd name="adj3" fmla="val 21168"/>
              <a:gd name="adj4" fmla="val -23385"/>
            </a:avLst>
          </a:prstGeom>
          <a:noFill/>
          <a:ln w="28575">
            <a:solidFill>
              <a:srgbClr val="008000"/>
            </a:solidFill>
            <a:miter lim="800000"/>
            <a:headEnd type="none" w="med" len="med"/>
            <a:tailEnd type="oval" w="med" len="med"/>
          </a:ln>
        </p:spPr>
        <p:txBody>
          <a:bodyPr lIns="104306" tIns="52153" rIns="104306" bIns="52153" anchor="ctr" anchorCtr="0"/>
          <a:lstStyle/>
          <a:p>
            <a:pPr>
              <a:defRPr/>
            </a:pPr>
            <a:r>
              <a:rPr lang="ja-JP" altLang="en-US" sz="1400" b="1">
                <a:latin typeface="+mn-ea"/>
                <a:ea typeface="+mn-ea"/>
              </a:rPr>
              <a:t>急勾配とすると許容最大負荷単位は大きくなるが、管内流速が早くなり、汚物等の滞留を起こす可能性があるので、</a:t>
            </a:r>
          </a:p>
          <a:p>
            <a:pPr>
              <a:defRPr/>
            </a:pPr>
            <a:r>
              <a:rPr lang="ja-JP" altLang="en-US" sz="1400" b="1">
                <a:latin typeface="+mn-ea"/>
                <a:ea typeface="+mn-ea"/>
              </a:rPr>
              <a:t>一般的に排水管の勾配は</a:t>
            </a:r>
          </a:p>
          <a:p>
            <a:pPr>
              <a:defRPr/>
            </a:pPr>
            <a:r>
              <a:rPr lang="ja-JP" altLang="en-US" sz="1400" b="1">
                <a:latin typeface="+mn-ea"/>
                <a:ea typeface="+mn-ea"/>
              </a:rPr>
              <a:t>≪１／管径</a:t>
            </a:r>
            <a:r>
              <a:rPr lang="en-US" altLang="ja-JP" sz="1400" b="1">
                <a:latin typeface="+mn-ea"/>
                <a:ea typeface="+mn-ea"/>
              </a:rPr>
              <a:t>mm≫</a:t>
            </a:r>
            <a:r>
              <a:rPr lang="ja-JP" altLang="en-US" sz="1400" b="1">
                <a:latin typeface="+mn-ea"/>
                <a:ea typeface="+mn-ea"/>
              </a:rPr>
              <a:t>程度を目安とする。</a:t>
            </a:r>
          </a:p>
        </p:txBody>
      </p:sp>
      <p:grpSp>
        <p:nvGrpSpPr>
          <p:cNvPr id="3" name="グループ化 2"/>
          <p:cNvGrpSpPr/>
          <p:nvPr/>
        </p:nvGrpSpPr>
        <p:grpSpPr>
          <a:xfrm>
            <a:off x="4626620" y="2401109"/>
            <a:ext cx="3744416" cy="1239128"/>
            <a:chOff x="4626620" y="2401109"/>
            <a:chExt cx="3744416" cy="1239128"/>
          </a:xfrm>
        </p:grpSpPr>
        <p:sp>
          <p:nvSpPr>
            <p:cNvPr id="11277" name="Line 15"/>
            <p:cNvSpPr>
              <a:spLocks noChangeShapeType="1"/>
            </p:cNvSpPr>
            <p:nvPr/>
          </p:nvSpPr>
          <p:spPr bwMode="auto">
            <a:xfrm flipH="1">
              <a:off x="5222402" y="3553459"/>
              <a:ext cx="1001105" cy="0"/>
            </a:xfrm>
            <a:prstGeom prst="line">
              <a:avLst/>
            </a:prstGeom>
            <a:noFill/>
            <a:ln w="28575">
              <a:solidFill>
                <a:srgbClr val="FF0000"/>
              </a:solidFill>
              <a:round/>
              <a:headEnd/>
              <a:tailEnd type="triangle" w="med" len="med"/>
            </a:ln>
          </p:spPr>
          <p:txBody>
            <a:bodyPr lIns="104306" tIns="52153" rIns="104306" bIns="52153"/>
            <a:lstStyle/>
            <a:p>
              <a:endParaRPr lang="ja-JP" altLang="en-US"/>
            </a:p>
          </p:txBody>
        </p:sp>
        <p:sp>
          <p:nvSpPr>
            <p:cNvPr id="11278" name="Rectangle 16"/>
            <p:cNvSpPr>
              <a:spLocks noChangeArrowheads="1"/>
            </p:cNvSpPr>
            <p:nvPr/>
          </p:nvSpPr>
          <p:spPr bwMode="auto">
            <a:xfrm>
              <a:off x="4626620" y="3466681"/>
              <a:ext cx="576064" cy="173556"/>
            </a:xfrm>
            <a:prstGeom prst="rect">
              <a:avLst/>
            </a:prstGeom>
            <a:noFill/>
            <a:ln w="19050">
              <a:solidFill>
                <a:srgbClr val="FF0000"/>
              </a:solidFill>
              <a:miter lim="800000"/>
              <a:headEnd/>
              <a:tailEnd/>
            </a:ln>
          </p:spPr>
          <p:txBody>
            <a:bodyPr wrap="none" anchor="ctr"/>
            <a:lstStyle/>
            <a:p>
              <a:endParaRPr lang="ja-JP" altLang="en-US"/>
            </a:p>
          </p:txBody>
        </p:sp>
        <p:sp>
          <p:nvSpPr>
            <p:cNvPr id="11279" name="Rectangle 17"/>
            <p:cNvSpPr>
              <a:spLocks noChangeArrowheads="1"/>
            </p:cNvSpPr>
            <p:nvPr/>
          </p:nvSpPr>
          <p:spPr bwMode="auto">
            <a:xfrm>
              <a:off x="6118692" y="2401109"/>
              <a:ext cx="720080" cy="181318"/>
            </a:xfrm>
            <a:prstGeom prst="rect">
              <a:avLst/>
            </a:prstGeom>
            <a:noFill/>
            <a:ln w="19050">
              <a:solidFill>
                <a:srgbClr val="FF0000"/>
              </a:solidFill>
              <a:miter lim="800000"/>
              <a:headEnd/>
              <a:tailEnd/>
            </a:ln>
          </p:spPr>
          <p:txBody>
            <a:bodyPr wrap="none" anchor="ctr"/>
            <a:lstStyle/>
            <a:p>
              <a:endParaRPr lang="ja-JP" altLang="en-US"/>
            </a:p>
          </p:txBody>
        </p:sp>
        <p:sp>
          <p:nvSpPr>
            <p:cNvPr id="23" name="Rectangle 16"/>
            <p:cNvSpPr>
              <a:spLocks noChangeArrowheads="1"/>
            </p:cNvSpPr>
            <p:nvPr/>
          </p:nvSpPr>
          <p:spPr bwMode="auto">
            <a:xfrm>
              <a:off x="6223508" y="3466681"/>
              <a:ext cx="2147528" cy="173556"/>
            </a:xfrm>
            <a:prstGeom prst="rect">
              <a:avLst/>
            </a:prstGeom>
            <a:noFill/>
            <a:ln w="19050">
              <a:solidFill>
                <a:srgbClr val="FF0000"/>
              </a:solidFill>
              <a:miter lim="800000"/>
              <a:headEnd/>
              <a:tailEnd/>
            </a:ln>
          </p:spPr>
          <p:txBody>
            <a:bodyPr wrap="none" anchor="ctr"/>
            <a:lstStyle/>
            <a:p>
              <a:endParaRPr lang="ja-JP" altLang="en-US"/>
            </a:p>
          </p:txBody>
        </p:sp>
      </p:grpSp>
      <p:sp>
        <p:nvSpPr>
          <p:cNvPr id="5" name="ホームベース 4">
            <a:hlinkClick r:id="rId7" action="ppaction://hlinkpres?slideindex=3&amp;slidetitle=配管内の排水の流れ"/>
          </p:cNvPr>
          <p:cNvSpPr/>
          <p:nvPr/>
        </p:nvSpPr>
        <p:spPr>
          <a:xfrm>
            <a:off x="8834315" y="4352761"/>
            <a:ext cx="1732085" cy="305991"/>
          </a:xfrm>
          <a:prstGeom prst="homePlat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200">
                <a:solidFill>
                  <a:schemeClr val="bg1"/>
                </a:solidFill>
                <a:latin typeface="HGP創英角ｺﾞｼｯｸUB" panose="020B0900000000000000" pitchFamily="50" charset="-128"/>
                <a:ea typeface="HGP創英角ｺﾞｼｯｸUB" panose="020B0900000000000000" pitchFamily="50" charset="-128"/>
              </a:rPr>
              <a:t>配管の最</a:t>
            </a:r>
            <a:r>
              <a:rPr lang="ja-JP" altLang="en-US" sz="1200" smtClean="0">
                <a:solidFill>
                  <a:schemeClr val="bg1"/>
                </a:solidFill>
                <a:latin typeface="HGP創英角ｺﾞｼｯｸUB" panose="020B0900000000000000" pitchFamily="50" charset="-128"/>
                <a:ea typeface="HGP創英角ｺﾞｼｯｸUB" panose="020B0900000000000000" pitchFamily="50" charset="-128"/>
              </a:rPr>
              <a:t>小勾配とは→</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repeatCount="indefinite" fill="remove" grpId="0" nodeType="withEffect">
                                  <p:stCondLst>
                                    <p:cond delay="0"/>
                                  </p:stCondLst>
                                  <p:childTnLst>
                                    <p:animClr clrSpc="rgb" dir="cw">
                                      <p:cBhvr override="childStyle">
                                        <p:cTn id="6" dur="1000" autoRev="1" fill="remove"/>
                                        <p:tgtEl>
                                          <p:spTgt spid="11268"/>
                                        </p:tgtEl>
                                        <p:attrNameLst>
                                          <p:attrName>style.color</p:attrName>
                                        </p:attrNameLst>
                                      </p:cBhvr>
                                      <p:to>
                                        <a:srgbClr val="FFFF00"/>
                                      </p:to>
                                    </p:animClr>
                                    <p:animClr clrSpc="rgb" dir="cw">
                                      <p:cBhvr>
                                        <p:cTn id="7" dur="1000" autoRev="1" fill="remove"/>
                                        <p:tgtEl>
                                          <p:spTgt spid="11268"/>
                                        </p:tgtEl>
                                        <p:attrNameLst>
                                          <p:attrName>fillcolor</p:attrName>
                                        </p:attrNameLst>
                                      </p:cBhvr>
                                      <p:to>
                                        <a:srgbClr val="FFFF00"/>
                                      </p:to>
                                    </p:animClr>
                                    <p:set>
                                      <p:cBhvr>
                                        <p:cTn id="8" dur="1000" autoRev="1" fill="remove"/>
                                        <p:tgtEl>
                                          <p:spTgt spid="11268"/>
                                        </p:tgtEl>
                                        <p:attrNameLst>
                                          <p:attrName>fill.type</p:attrName>
                                        </p:attrNameLst>
                                      </p:cBhvr>
                                      <p:to>
                                        <p:strVal val="solid"/>
                                      </p:to>
                                    </p:set>
                                    <p:set>
                                      <p:cBhvr>
                                        <p:cTn id="9" dur="1000" autoRev="1" fill="remove"/>
                                        <p:tgtEl>
                                          <p:spTgt spid="11268"/>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11270"/>
                                        </p:tgtEl>
                                        <p:attrNameLst>
                                          <p:attrName>style.visibility</p:attrName>
                                        </p:attrNameLst>
                                      </p:cBhvr>
                                      <p:to>
                                        <p:strVal val="visible"/>
                                      </p:to>
                                    </p:set>
                                    <p:animEffect transition="in" filter="wipe(up)">
                                      <p:cBhvr>
                                        <p:cTn id="14" dur="2000"/>
                                        <p:tgtEl>
                                          <p:spTgt spid="11270"/>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up)">
                                      <p:cBhvr>
                                        <p:cTn id="19" dur="20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up)">
                                      <p:cBhvr>
                                        <p:cTn id="24"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8" grpId="0" animBg="1"/>
      <p:bldP spid="1127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オブジェクト 3"/>
          <p:cNvGraphicFramePr>
            <a:graphicFrameLocks noChangeAspect="1"/>
          </p:cNvGraphicFramePr>
          <p:nvPr>
            <p:extLst>
              <p:ext uri="{D42A27DB-BD31-4B8C-83A1-F6EECF244321}">
                <p14:modId xmlns:p14="http://schemas.microsoft.com/office/powerpoint/2010/main" val="1978001436"/>
              </p:ext>
            </p:extLst>
          </p:nvPr>
        </p:nvGraphicFramePr>
        <p:xfrm>
          <a:off x="4433888" y="1742169"/>
          <a:ext cx="5953125" cy="2955925"/>
        </p:xfrm>
        <a:graphic>
          <a:graphicData uri="http://schemas.openxmlformats.org/presentationml/2006/ole">
            <mc:AlternateContent xmlns:mc="http://schemas.openxmlformats.org/markup-compatibility/2006">
              <mc:Choice xmlns:v="urn:schemas-microsoft-com:vml" Requires="v">
                <p:oleObj spid="_x0000_s6184" name="ワークシート" r:id="rId4" imgW="6553209" imgH="3253824" progId="Excel.Sheet.12">
                  <p:embed/>
                </p:oleObj>
              </mc:Choice>
              <mc:Fallback>
                <p:oleObj name="ワークシート" r:id="rId4" imgW="6553209" imgH="3253824" progId="Excel.Sheet.12">
                  <p:embed/>
                  <p:pic>
                    <p:nvPicPr>
                      <p:cNvPr id="0" name="オブジェクト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33888" y="1742169"/>
                        <a:ext cx="5953125" cy="295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20" name="Picture 4" descr="\\FILESERVER01\ib01\nagasawa_BU070208\aa-別室\120325_空衛学会作成用\ai\4-2-4_kankei\4-2-4_kankei-p4.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2124" y="900311"/>
            <a:ext cx="3886208" cy="3313792"/>
          </a:xfrm>
          <a:prstGeom prst="rect">
            <a:avLst/>
          </a:prstGeom>
          <a:noFill/>
          <a:ln w="28575">
            <a:solidFill>
              <a:schemeClr val="bg1">
                <a:lumMod val="85000"/>
              </a:schemeClr>
            </a:solidFill>
          </a:ln>
          <a:extLst>
            <a:ext uri="{909E8E84-426E-40DD-AFC4-6F175D3DCCD1}">
              <a14:hiddenFill xmlns:a14="http://schemas.microsoft.com/office/drawing/2010/main">
                <a:solidFill>
                  <a:srgbClr val="FFFFFF"/>
                </a:solidFill>
              </a14:hiddenFill>
            </a:ext>
          </a:extLst>
        </p:spPr>
      </p:pic>
      <p:sp>
        <p:nvSpPr>
          <p:cNvPr id="12290" name="Rectangle 2"/>
          <p:cNvSpPr>
            <a:spLocks noGrp="1" noChangeArrowheads="1"/>
          </p:cNvSpPr>
          <p:nvPr>
            <p:ph type="title"/>
          </p:nvPr>
        </p:nvSpPr>
        <p:spPr bwMode="auto">
          <a:xfrm>
            <a:off x="0" y="17463"/>
            <a:ext cx="10693400" cy="720725"/>
          </a:xfrm>
          <a:noFill/>
          <a:ln>
            <a:miter lim="800000"/>
            <a:headEnd/>
            <a:tailEnd/>
          </a:ln>
        </p:spPr>
        <p:txBody>
          <a:bodyPr vert="horz" numCol="1" compatLnSpc="1">
            <a:prstTxWarp prst="textNoShape">
              <a:avLst/>
            </a:prstTxWarp>
          </a:bodyPr>
          <a:lstStyle/>
          <a:p>
            <a:pPr eaLnBrk="1" hangingPunct="1"/>
            <a:r>
              <a:rPr lang="zh-TW" altLang="en-US" sz="4100" smtClean="0"/>
              <a:t>器具排水負荷単位法（</a:t>
            </a:r>
            <a:r>
              <a:rPr lang="ja-JP" altLang="en-US" sz="4100" smtClean="0"/>
              <a:t>５</a:t>
            </a:r>
            <a:r>
              <a:rPr lang="zh-TW" altLang="en-US" sz="4100" smtClean="0"/>
              <a:t>）</a:t>
            </a:r>
            <a:endParaRPr lang="ja-JP" altLang="en-US" sz="4100" smtClean="0"/>
          </a:p>
        </p:txBody>
      </p:sp>
      <p:sp>
        <p:nvSpPr>
          <p:cNvPr id="5124" name="Text Box 4"/>
          <p:cNvSpPr txBox="1">
            <a:spLocks noChangeArrowheads="1"/>
          </p:cNvSpPr>
          <p:nvPr/>
        </p:nvSpPr>
        <p:spPr bwMode="auto">
          <a:xfrm>
            <a:off x="4364038" y="931538"/>
            <a:ext cx="6022975" cy="382587"/>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defRPr sz="1800">
                <a:solidFill>
                  <a:prstClr val="white"/>
                </a:solidFill>
                <a:latin typeface="HGP創英角ｺﾞｼｯｸUB" pitchFamily="50" charset="-128"/>
                <a:ea typeface="HGP創英角ｺﾞｼｯｸUB" pitchFamily="50" charset="-128"/>
              </a:defRPr>
            </a:lvl1pPr>
            <a:lvl2pPr>
              <a:defRPr>
                <a:solidFill>
                  <a:schemeClr val="lt1"/>
                </a:solidFill>
                <a:latin typeface="+mn-lt"/>
                <a:ea typeface="+mn-ea"/>
              </a:defRPr>
            </a:lvl2pPr>
            <a:lvl3pPr>
              <a:defRPr>
                <a:solidFill>
                  <a:schemeClr val="lt1"/>
                </a:solidFill>
                <a:latin typeface="+mn-lt"/>
                <a:ea typeface="+mn-ea"/>
              </a:defRPr>
            </a:lvl3pPr>
            <a:lvl4pPr>
              <a:defRPr>
                <a:solidFill>
                  <a:schemeClr val="lt1"/>
                </a:solidFill>
                <a:latin typeface="+mn-lt"/>
                <a:ea typeface="+mn-ea"/>
              </a:defRPr>
            </a:lvl4pPr>
            <a:lvl5pPr>
              <a:defRPr>
                <a:solidFill>
                  <a:schemeClr val="lt1"/>
                </a:solidFill>
                <a:latin typeface="+mn-lt"/>
                <a:ea typeface="+mn-ea"/>
              </a:defRPr>
            </a:lvl5pPr>
            <a:lvl6pPr>
              <a:defRPr>
                <a:solidFill>
                  <a:schemeClr val="lt1"/>
                </a:solidFill>
                <a:latin typeface="+mn-lt"/>
                <a:ea typeface="+mn-ea"/>
              </a:defRPr>
            </a:lvl6pPr>
            <a:lvl7pPr>
              <a:defRPr>
                <a:solidFill>
                  <a:schemeClr val="lt1"/>
                </a:solidFill>
                <a:latin typeface="+mn-lt"/>
                <a:ea typeface="+mn-ea"/>
              </a:defRPr>
            </a:lvl7pPr>
            <a:lvl8pPr>
              <a:defRPr>
                <a:solidFill>
                  <a:schemeClr val="lt1"/>
                </a:solidFill>
                <a:latin typeface="+mn-lt"/>
                <a:ea typeface="+mn-ea"/>
              </a:defRPr>
            </a:lvl8pPr>
            <a:lvl9pPr>
              <a:defRPr>
                <a:solidFill>
                  <a:schemeClr val="lt1"/>
                </a:solidFill>
                <a:latin typeface="+mn-lt"/>
                <a:ea typeface="+mn-ea"/>
              </a:defRPr>
            </a:lvl9pPr>
          </a:lstStyle>
          <a:p>
            <a:pPr>
              <a:defRPr/>
            </a:pPr>
            <a:r>
              <a:rPr lang="en-US" altLang="ja-JP" dirty="0" smtClean="0"/>
              <a:t>⑥</a:t>
            </a:r>
            <a:r>
              <a:rPr lang="ja-JP" altLang="en-US" dirty="0" smtClean="0"/>
              <a:t>通気横枝管の管径を決定する。</a:t>
            </a:r>
          </a:p>
        </p:txBody>
      </p:sp>
      <p:grpSp>
        <p:nvGrpSpPr>
          <p:cNvPr id="5" name="グループ化 4"/>
          <p:cNvGrpSpPr/>
          <p:nvPr/>
        </p:nvGrpSpPr>
        <p:grpSpPr>
          <a:xfrm>
            <a:off x="4610623" y="2086056"/>
            <a:ext cx="3698875" cy="1864749"/>
            <a:chOff x="4610623" y="2213962"/>
            <a:chExt cx="3698875" cy="1864749"/>
          </a:xfrm>
        </p:grpSpPr>
        <p:sp>
          <p:nvSpPr>
            <p:cNvPr id="12296" name="Rectangle 17"/>
            <p:cNvSpPr>
              <a:spLocks noChangeArrowheads="1"/>
            </p:cNvSpPr>
            <p:nvPr/>
          </p:nvSpPr>
          <p:spPr bwMode="auto">
            <a:xfrm>
              <a:off x="7789592" y="2213962"/>
              <a:ext cx="519906" cy="146050"/>
            </a:xfrm>
            <a:prstGeom prst="rect">
              <a:avLst/>
            </a:prstGeom>
            <a:noFill/>
            <a:ln w="19050">
              <a:solidFill>
                <a:srgbClr val="FF0000"/>
              </a:solidFill>
              <a:miter lim="800000"/>
              <a:headEnd/>
              <a:tailEnd/>
            </a:ln>
          </p:spPr>
          <p:txBody>
            <a:bodyPr wrap="none" lIns="104306" tIns="52153" rIns="104306" bIns="52153" anchor="ctr"/>
            <a:lstStyle/>
            <a:p>
              <a:endParaRPr lang="ja-JP" altLang="en-US"/>
            </a:p>
          </p:txBody>
        </p:sp>
        <p:sp>
          <p:nvSpPr>
            <p:cNvPr id="12297" name="Line 24"/>
            <p:cNvSpPr>
              <a:spLocks noChangeShapeType="1"/>
            </p:cNvSpPr>
            <p:nvPr/>
          </p:nvSpPr>
          <p:spPr bwMode="auto">
            <a:xfrm>
              <a:off x="4943998" y="3997796"/>
              <a:ext cx="261938" cy="0"/>
            </a:xfrm>
            <a:prstGeom prst="line">
              <a:avLst/>
            </a:prstGeom>
            <a:noFill/>
            <a:ln w="28575">
              <a:solidFill>
                <a:srgbClr val="FF0000"/>
              </a:solidFill>
              <a:round/>
              <a:headEnd/>
              <a:tailEnd type="triangle" w="med" len="med"/>
            </a:ln>
          </p:spPr>
          <p:txBody>
            <a:bodyPr lIns="104306" tIns="52153" rIns="104306" bIns="52153"/>
            <a:lstStyle/>
            <a:p>
              <a:endParaRPr lang="ja-JP" altLang="en-US"/>
            </a:p>
          </p:txBody>
        </p:sp>
        <p:sp>
          <p:nvSpPr>
            <p:cNvPr id="12298" name="Line 25"/>
            <p:cNvSpPr>
              <a:spLocks noChangeShapeType="1"/>
            </p:cNvSpPr>
            <p:nvPr/>
          </p:nvSpPr>
          <p:spPr bwMode="auto">
            <a:xfrm flipV="1">
              <a:off x="8211869" y="2360011"/>
              <a:ext cx="0" cy="1563965"/>
            </a:xfrm>
            <a:prstGeom prst="line">
              <a:avLst/>
            </a:prstGeom>
            <a:noFill/>
            <a:ln w="28575">
              <a:solidFill>
                <a:srgbClr val="FF0000"/>
              </a:solidFill>
              <a:round/>
              <a:headEnd/>
              <a:tailEnd type="triangle" w="med" len="med"/>
            </a:ln>
          </p:spPr>
          <p:txBody>
            <a:bodyPr lIns="104306" tIns="52153" rIns="104306" bIns="52153"/>
            <a:lstStyle/>
            <a:p>
              <a:endParaRPr lang="ja-JP" altLang="en-US"/>
            </a:p>
          </p:txBody>
        </p:sp>
        <p:sp>
          <p:nvSpPr>
            <p:cNvPr id="12299" name="Line 31"/>
            <p:cNvSpPr>
              <a:spLocks noChangeShapeType="1"/>
            </p:cNvSpPr>
            <p:nvPr/>
          </p:nvSpPr>
          <p:spPr bwMode="auto">
            <a:xfrm>
              <a:off x="5572772" y="4066074"/>
              <a:ext cx="2265501" cy="0"/>
            </a:xfrm>
            <a:prstGeom prst="line">
              <a:avLst/>
            </a:prstGeom>
            <a:noFill/>
            <a:ln w="28575">
              <a:solidFill>
                <a:srgbClr val="FF0000"/>
              </a:solidFill>
              <a:round/>
              <a:headEnd/>
              <a:tailEnd type="triangle" w="med" len="med"/>
            </a:ln>
          </p:spPr>
          <p:txBody>
            <a:bodyPr lIns="104306" tIns="52153" rIns="104306" bIns="52153"/>
            <a:lstStyle/>
            <a:p>
              <a:endParaRPr lang="ja-JP" altLang="en-US"/>
            </a:p>
          </p:txBody>
        </p:sp>
        <p:sp>
          <p:nvSpPr>
            <p:cNvPr id="12300" name="Rectangle 33"/>
            <p:cNvSpPr>
              <a:spLocks noChangeArrowheads="1"/>
            </p:cNvSpPr>
            <p:nvPr/>
          </p:nvSpPr>
          <p:spPr bwMode="auto">
            <a:xfrm>
              <a:off x="4610623" y="3922058"/>
              <a:ext cx="322263" cy="147638"/>
            </a:xfrm>
            <a:prstGeom prst="rect">
              <a:avLst/>
            </a:prstGeom>
            <a:noFill/>
            <a:ln w="19050">
              <a:solidFill>
                <a:srgbClr val="FF0000"/>
              </a:solidFill>
              <a:miter lim="800000"/>
              <a:headEnd/>
              <a:tailEnd/>
            </a:ln>
          </p:spPr>
          <p:txBody>
            <a:bodyPr wrap="none" anchor="ctr"/>
            <a:lstStyle/>
            <a:p>
              <a:endParaRPr lang="ja-JP" altLang="en-US"/>
            </a:p>
          </p:txBody>
        </p:sp>
        <p:sp>
          <p:nvSpPr>
            <p:cNvPr id="12301" name="Rectangle 34"/>
            <p:cNvSpPr>
              <a:spLocks noChangeArrowheads="1"/>
            </p:cNvSpPr>
            <p:nvPr/>
          </p:nvSpPr>
          <p:spPr bwMode="auto">
            <a:xfrm>
              <a:off x="5232477" y="3923977"/>
              <a:ext cx="323850" cy="147638"/>
            </a:xfrm>
            <a:prstGeom prst="rect">
              <a:avLst/>
            </a:prstGeom>
            <a:noFill/>
            <a:ln w="19050">
              <a:solidFill>
                <a:srgbClr val="FF0000"/>
              </a:solidFill>
              <a:miter lim="800000"/>
              <a:headEnd/>
              <a:tailEnd/>
            </a:ln>
          </p:spPr>
          <p:txBody>
            <a:bodyPr wrap="none" lIns="104306" tIns="52153" rIns="104306" bIns="52153" anchor="ctr"/>
            <a:lstStyle/>
            <a:p>
              <a:endParaRPr lang="ja-JP" altLang="en-US"/>
            </a:p>
          </p:txBody>
        </p:sp>
        <p:sp>
          <p:nvSpPr>
            <p:cNvPr id="12302" name="Rectangle 35"/>
            <p:cNvSpPr>
              <a:spLocks noChangeArrowheads="1"/>
            </p:cNvSpPr>
            <p:nvPr/>
          </p:nvSpPr>
          <p:spPr bwMode="auto">
            <a:xfrm>
              <a:off x="7838273" y="3918435"/>
              <a:ext cx="381278" cy="160276"/>
            </a:xfrm>
            <a:prstGeom prst="rect">
              <a:avLst/>
            </a:prstGeom>
            <a:noFill/>
            <a:ln w="19050">
              <a:solidFill>
                <a:srgbClr val="FF0000"/>
              </a:solidFill>
              <a:miter lim="800000"/>
              <a:headEnd/>
              <a:tailEnd/>
            </a:ln>
          </p:spPr>
          <p:txBody>
            <a:bodyPr wrap="none" lIns="104306" tIns="52153" rIns="104306" bIns="52153" anchor="ctr"/>
            <a:lstStyle/>
            <a:p>
              <a:endParaRPr lang="ja-JP" altLang="en-US"/>
            </a:p>
          </p:txBody>
        </p:sp>
      </p:grpSp>
      <p:grpSp>
        <p:nvGrpSpPr>
          <p:cNvPr id="8" name="グループ化 7"/>
          <p:cNvGrpSpPr/>
          <p:nvPr/>
        </p:nvGrpSpPr>
        <p:grpSpPr>
          <a:xfrm>
            <a:off x="1679184" y="3867971"/>
            <a:ext cx="3206579" cy="1567314"/>
            <a:chOff x="1679184" y="3995877"/>
            <a:chExt cx="3206579" cy="1567314"/>
          </a:xfrm>
        </p:grpSpPr>
        <p:sp>
          <p:nvSpPr>
            <p:cNvPr id="12294" name="Text Box 12"/>
            <p:cNvSpPr txBox="1">
              <a:spLocks noChangeArrowheads="1"/>
            </p:cNvSpPr>
            <p:nvPr/>
          </p:nvSpPr>
          <p:spPr bwMode="auto">
            <a:xfrm>
              <a:off x="1679184" y="5150090"/>
              <a:ext cx="3206579" cy="413101"/>
            </a:xfrm>
            <a:prstGeom prst="rect">
              <a:avLst/>
            </a:prstGeom>
            <a:noFill/>
            <a:ln w="9525">
              <a:noFill/>
              <a:miter lim="800000"/>
              <a:headEnd/>
              <a:tailEnd/>
            </a:ln>
          </p:spPr>
          <p:txBody>
            <a:bodyPr wrap="square" lIns="104306" tIns="52153" rIns="104306" bIns="52153">
              <a:spAutoFit/>
            </a:bodyPr>
            <a:lstStyle/>
            <a:p>
              <a:r>
                <a:rPr lang="en-US" altLang="ja-JP" sz="2000">
                  <a:solidFill>
                    <a:srgbClr val="008000"/>
                  </a:solidFill>
                  <a:latin typeface="HGP創英角ｺﾞｼｯｸUB" pitchFamily="50" charset="-128"/>
                  <a:ea typeface="HGP創英角ｺﾞｼｯｸUB" pitchFamily="50" charset="-128"/>
                </a:rPr>
                <a:t>◆</a:t>
              </a:r>
              <a:r>
                <a:rPr lang="ja-JP" altLang="en-US" sz="2000">
                  <a:latin typeface="HGP創英角ｺﾞｼｯｸUB" pitchFamily="50" charset="-128"/>
                  <a:ea typeface="HGP創英角ｺﾞｼｯｸUB" pitchFamily="50" charset="-128"/>
                </a:rPr>
                <a:t>排水横枝管径（</a:t>
              </a:r>
              <a:r>
                <a:rPr lang="en-US" altLang="ja-JP" sz="2000">
                  <a:solidFill>
                    <a:srgbClr val="FF0000"/>
                  </a:solidFill>
                  <a:latin typeface="HGP創英角ｺﾞｼｯｸUB" pitchFamily="50" charset="-128"/>
                  <a:ea typeface="HGP創英角ｺﾞｼｯｸUB" pitchFamily="50" charset="-128"/>
                </a:rPr>
                <a:t>100mm</a:t>
              </a:r>
              <a:r>
                <a:rPr lang="ja-JP" altLang="en-US" sz="2000" smtClean="0">
                  <a:latin typeface="HGP創英角ｺﾞｼｯｸUB" pitchFamily="50" charset="-128"/>
                  <a:ea typeface="HGP創英角ｺﾞｼｯｸUB" pitchFamily="50" charset="-128"/>
                </a:rPr>
                <a:t>）</a:t>
              </a:r>
              <a:endParaRPr lang="ja-JP" altLang="en-US" sz="2000">
                <a:solidFill>
                  <a:srgbClr val="FF0000"/>
                </a:solidFill>
                <a:latin typeface="HGP創英角ｺﾞｼｯｸUB" pitchFamily="50" charset="-128"/>
                <a:ea typeface="HGP創英角ｺﾞｼｯｸUB" pitchFamily="50" charset="-128"/>
              </a:endParaRPr>
            </a:p>
          </p:txBody>
        </p:sp>
        <p:cxnSp>
          <p:nvCxnSpPr>
            <p:cNvPr id="12303" name="直線矢印コネクタ 2"/>
            <p:cNvCxnSpPr>
              <a:cxnSpLocks noChangeShapeType="1"/>
              <a:endCxn id="12300" idx="1"/>
            </p:cNvCxnSpPr>
            <p:nvPr/>
          </p:nvCxnSpPr>
          <p:spPr bwMode="auto">
            <a:xfrm flipV="1">
              <a:off x="4610623" y="3995877"/>
              <a:ext cx="0" cy="1176622"/>
            </a:xfrm>
            <a:prstGeom prst="straightConnector1">
              <a:avLst/>
            </a:prstGeom>
            <a:noFill/>
            <a:ln w="28575">
              <a:solidFill>
                <a:srgbClr val="008000"/>
              </a:solidFill>
              <a:round/>
              <a:headEnd/>
              <a:tailEnd type="triangle" w="med" len="med"/>
            </a:ln>
          </p:spPr>
        </p:cxnSp>
      </p:grpSp>
      <p:sp>
        <p:nvSpPr>
          <p:cNvPr id="38" name="スライド番号プレースホルダー 1"/>
          <p:cNvSpPr>
            <a:spLocks noGrp="1"/>
          </p:cNvSpPr>
          <p:nvPr>
            <p:ph type="sldNum" sz="quarter" idx="10"/>
          </p:nvPr>
        </p:nvSpPr>
        <p:spPr/>
        <p:txBody>
          <a:bodyPr/>
          <a:lstStyle/>
          <a:p>
            <a:pPr>
              <a:defRPr/>
            </a:pPr>
            <a:fld id="{F1B62ACD-BC85-416D-91F1-2DC70C24180D}" type="slidenum">
              <a:rPr lang="en-US" altLang="ja-JP"/>
              <a:pPr>
                <a:defRPr/>
              </a:pPr>
              <a:t>7</a:t>
            </a:fld>
            <a:endParaRPr lang="en-US" dirty="0"/>
          </a:p>
        </p:txBody>
      </p:sp>
      <p:sp>
        <p:nvSpPr>
          <p:cNvPr id="22" name="Rectangle 5"/>
          <p:cNvSpPr>
            <a:spLocks noChangeArrowheads="1"/>
          </p:cNvSpPr>
          <p:nvPr/>
        </p:nvSpPr>
        <p:spPr bwMode="auto">
          <a:xfrm>
            <a:off x="1314252" y="1609360"/>
            <a:ext cx="1944216" cy="138841"/>
          </a:xfrm>
          <a:prstGeom prst="rect">
            <a:avLst/>
          </a:prstGeom>
          <a:solidFill>
            <a:srgbClr val="FF0000">
              <a:alpha val="40000"/>
            </a:srgbClr>
          </a:solidFill>
          <a:ln w="9525">
            <a:noFill/>
            <a:miter lim="800000"/>
            <a:headEnd/>
            <a:tailEnd/>
          </a:ln>
        </p:spPr>
        <p:txBody>
          <a:bodyPr wrap="none" lIns="104306" tIns="52153" rIns="104306" bIns="52153" anchor="ctr"/>
          <a:lstStyle/>
          <a:p>
            <a:endParaRPr lang="ja-JP" altLang="en-US">
              <a:latin typeface="Arial Unicode MS"/>
            </a:endParaRPr>
          </a:p>
        </p:txBody>
      </p:sp>
      <p:sp>
        <p:nvSpPr>
          <p:cNvPr id="21" name="Text Box 77"/>
          <p:cNvSpPr txBox="1">
            <a:spLocks noChangeArrowheads="1"/>
          </p:cNvSpPr>
          <p:nvPr/>
        </p:nvSpPr>
        <p:spPr bwMode="auto">
          <a:xfrm>
            <a:off x="4410596" y="1404367"/>
            <a:ext cx="5976417" cy="241980"/>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anchor="ctr">
            <a:spAutoFit/>
          </a:bodyPr>
          <a:lstStyle>
            <a:defPPr>
              <a:defRPr lang="en-US"/>
            </a:defPPr>
            <a:lvl1pPr>
              <a:defRPr sz="1600">
                <a:solidFill>
                  <a:prstClr val="white"/>
                </a:solidFill>
                <a:latin typeface="HGP創英角ｺﾞｼｯｸUB" pitchFamily="50" charset="-128"/>
                <a:ea typeface="HGP創英角ｺﾞｼｯｸUB" pitchFamily="50" charset="-128"/>
              </a:defRPr>
            </a:lvl1pPr>
            <a:lvl2pPr>
              <a:defRPr>
                <a:solidFill>
                  <a:schemeClr val="lt1"/>
                </a:solidFill>
                <a:latin typeface="+mn-lt"/>
                <a:ea typeface="+mn-ea"/>
              </a:defRPr>
            </a:lvl2pPr>
            <a:lvl3pPr>
              <a:defRPr>
                <a:solidFill>
                  <a:schemeClr val="lt1"/>
                </a:solidFill>
                <a:latin typeface="+mn-lt"/>
                <a:ea typeface="+mn-ea"/>
              </a:defRPr>
            </a:lvl3pPr>
            <a:lvl4pPr>
              <a:defRPr>
                <a:solidFill>
                  <a:schemeClr val="lt1"/>
                </a:solidFill>
                <a:latin typeface="+mn-lt"/>
                <a:ea typeface="+mn-ea"/>
              </a:defRPr>
            </a:lvl4pPr>
            <a:lvl5pPr>
              <a:defRPr>
                <a:solidFill>
                  <a:schemeClr val="lt1"/>
                </a:solidFill>
                <a:latin typeface="+mn-lt"/>
                <a:ea typeface="+mn-ea"/>
              </a:defRPr>
            </a:lvl5pPr>
            <a:lvl6pPr>
              <a:defRPr>
                <a:solidFill>
                  <a:schemeClr val="lt1"/>
                </a:solidFill>
                <a:latin typeface="+mn-lt"/>
                <a:ea typeface="+mn-ea"/>
              </a:defRPr>
            </a:lvl6pPr>
            <a:lvl7pPr>
              <a:defRPr>
                <a:solidFill>
                  <a:schemeClr val="lt1"/>
                </a:solidFill>
                <a:latin typeface="+mn-lt"/>
                <a:ea typeface="+mn-ea"/>
              </a:defRPr>
            </a:lvl7pPr>
            <a:lvl8pPr>
              <a:defRPr>
                <a:solidFill>
                  <a:schemeClr val="lt1"/>
                </a:solidFill>
                <a:latin typeface="+mn-lt"/>
                <a:ea typeface="+mn-ea"/>
              </a:defRPr>
            </a:lvl8pPr>
            <a:lvl9pPr>
              <a:defRPr>
                <a:solidFill>
                  <a:schemeClr val="lt1"/>
                </a:solidFill>
                <a:latin typeface="+mn-lt"/>
                <a:ea typeface="+mn-ea"/>
              </a:defRPr>
            </a:lvl9pPr>
          </a:lstStyle>
          <a:p>
            <a:r>
              <a:rPr lang="ja-JP" altLang="en-US" sz="1100"/>
              <a:t>通気管の管径と長さ</a:t>
            </a:r>
          </a:p>
        </p:txBody>
      </p:sp>
      <p:grpSp>
        <p:nvGrpSpPr>
          <p:cNvPr id="9" name="グループ化 8"/>
          <p:cNvGrpSpPr/>
          <p:nvPr/>
        </p:nvGrpSpPr>
        <p:grpSpPr>
          <a:xfrm>
            <a:off x="1679184" y="3938168"/>
            <a:ext cx="4465216" cy="2009464"/>
            <a:chOff x="1679184" y="4066074"/>
            <a:chExt cx="4465216" cy="2009464"/>
          </a:xfrm>
        </p:grpSpPr>
        <p:cxnSp>
          <p:nvCxnSpPr>
            <p:cNvPr id="12304" name="直線矢印コネクタ 23"/>
            <p:cNvCxnSpPr>
              <a:cxnSpLocks noChangeShapeType="1"/>
            </p:cNvCxnSpPr>
            <p:nvPr/>
          </p:nvCxnSpPr>
          <p:spPr bwMode="auto">
            <a:xfrm flipV="1">
              <a:off x="5208193" y="4066074"/>
              <a:ext cx="0" cy="1596363"/>
            </a:xfrm>
            <a:prstGeom prst="straightConnector1">
              <a:avLst/>
            </a:prstGeom>
            <a:noFill/>
            <a:ln w="28575">
              <a:solidFill>
                <a:srgbClr val="008000"/>
              </a:solidFill>
              <a:round/>
              <a:headEnd/>
              <a:tailEnd type="triangle" w="med" len="med"/>
            </a:ln>
          </p:spPr>
        </p:cxnSp>
        <p:sp>
          <p:nvSpPr>
            <p:cNvPr id="24" name="Text Box 12"/>
            <p:cNvSpPr txBox="1">
              <a:spLocks noChangeArrowheads="1"/>
            </p:cNvSpPr>
            <p:nvPr/>
          </p:nvSpPr>
          <p:spPr bwMode="auto">
            <a:xfrm>
              <a:off x="1679184" y="5662437"/>
              <a:ext cx="4465216" cy="413101"/>
            </a:xfrm>
            <a:prstGeom prst="rect">
              <a:avLst/>
            </a:prstGeom>
            <a:noFill/>
            <a:ln w="9525">
              <a:noFill/>
              <a:miter lim="800000"/>
              <a:headEnd/>
              <a:tailEnd/>
            </a:ln>
          </p:spPr>
          <p:txBody>
            <a:bodyPr wrap="square" lIns="104306" tIns="52153" rIns="104306" bIns="52153">
              <a:spAutoFit/>
            </a:bodyPr>
            <a:lstStyle/>
            <a:p>
              <a:r>
                <a:rPr lang="en-US" altLang="ja-JP" sz="2000" smtClean="0">
                  <a:solidFill>
                    <a:srgbClr val="008000"/>
                  </a:solidFill>
                  <a:latin typeface="HGP創英角ｺﾞｼｯｸUB" pitchFamily="50" charset="-128"/>
                  <a:ea typeface="HGP創英角ｺﾞｼｯｸUB" pitchFamily="50" charset="-128"/>
                </a:rPr>
                <a:t>◆</a:t>
              </a:r>
              <a:r>
                <a:rPr lang="ja-JP" altLang="en-US" sz="2000" smtClean="0">
                  <a:latin typeface="HGP創英角ｺﾞｼｯｸUB" pitchFamily="50" charset="-128"/>
                  <a:ea typeface="HGP創英角ｺﾞｼｯｸUB" pitchFamily="50" charset="-128"/>
                </a:rPr>
                <a:t>通気</a:t>
              </a:r>
              <a:r>
                <a:rPr lang="ja-JP" altLang="en-US" sz="2000">
                  <a:latin typeface="HGP創英角ｺﾞｼｯｸUB" pitchFamily="50" charset="-128"/>
                  <a:ea typeface="HGP創英角ｺﾞｼｯｸUB" pitchFamily="50" charset="-128"/>
                </a:rPr>
                <a:t>横枝管の排水負荷合計</a:t>
              </a:r>
              <a:r>
                <a:rPr lang="ja-JP" altLang="en-US" sz="2000">
                  <a:solidFill>
                    <a:srgbClr val="FF0000"/>
                  </a:solidFill>
                  <a:latin typeface="HGP創英角ｺﾞｼｯｸUB" pitchFamily="50" charset="-128"/>
                  <a:ea typeface="HGP創英角ｺﾞｼｯｸUB" pitchFamily="50" charset="-128"/>
                </a:rPr>
                <a:t>（</a:t>
              </a:r>
              <a:r>
                <a:rPr lang="en-US" altLang="ja-JP" sz="2000">
                  <a:solidFill>
                    <a:srgbClr val="FF0000"/>
                  </a:solidFill>
                  <a:latin typeface="HGP創英角ｺﾞｼｯｸUB" pitchFamily="50" charset="-128"/>
                  <a:ea typeface="HGP創英角ｺﾞｼｯｸUB" pitchFamily="50" charset="-128"/>
                </a:rPr>
                <a:t>28.5</a:t>
              </a:r>
              <a:r>
                <a:rPr lang="ja-JP" altLang="en-US" sz="2000" smtClean="0">
                  <a:solidFill>
                    <a:srgbClr val="FF0000"/>
                  </a:solidFill>
                  <a:latin typeface="HGP創英角ｺﾞｼｯｸUB" pitchFamily="50" charset="-128"/>
                  <a:ea typeface="HGP創英角ｺﾞｼｯｸUB" pitchFamily="50" charset="-128"/>
                </a:rPr>
                <a:t>）</a:t>
              </a:r>
              <a:endParaRPr lang="ja-JP" altLang="en-US" sz="2000">
                <a:solidFill>
                  <a:srgbClr val="FF0000"/>
                </a:solidFill>
                <a:latin typeface="HGP創英角ｺﾞｼｯｸUB" pitchFamily="50" charset="-128"/>
                <a:ea typeface="HGP創英角ｺﾞｼｯｸUB" pitchFamily="50" charset="-128"/>
              </a:endParaRPr>
            </a:p>
          </p:txBody>
        </p:sp>
      </p:grpSp>
      <p:grpSp>
        <p:nvGrpSpPr>
          <p:cNvPr id="10" name="グループ化 9"/>
          <p:cNvGrpSpPr/>
          <p:nvPr/>
        </p:nvGrpSpPr>
        <p:grpSpPr>
          <a:xfrm>
            <a:off x="1679184" y="3938954"/>
            <a:ext cx="6208772" cy="2479632"/>
            <a:chOff x="1679184" y="4066860"/>
            <a:chExt cx="6208772" cy="2479632"/>
          </a:xfrm>
        </p:grpSpPr>
        <p:sp>
          <p:nvSpPr>
            <p:cNvPr id="12305" name="フリーフォーム 11"/>
            <p:cNvSpPr>
              <a:spLocks/>
            </p:cNvSpPr>
            <p:nvPr/>
          </p:nvSpPr>
          <p:spPr bwMode="auto">
            <a:xfrm>
              <a:off x="4410597" y="4066860"/>
              <a:ext cx="3477359" cy="2273081"/>
            </a:xfrm>
            <a:custGeom>
              <a:avLst/>
              <a:gdLst>
                <a:gd name="T0" fmla="*/ 0 w 2815389"/>
                <a:gd name="T1" fmla="*/ 2019220 h 2021305"/>
                <a:gd name="T2" fmla="*/ 2811632 w 2815389"/>
                <a:gd name="T3" fmla="*/ 2019220 h 2021305"/>
                <a:gd name="T4" fmla="*/ 2811632 w 2815389"/>
                <a:gd name="T5" fmla="*/ 12021 h 2021305"/>
                <a:gd name="T6" fmla="*/ 2811632 w 2815389"/>
                <a:gd name="T7" fmla="*/ 0 h 2021305"/>
                <a:gd name="T8" fmla="*/ 0 60000 65536"/>
                <a:gd name="T9" fmla="*/ 0 60000 65536"/>
                <a:gd name="T10" fmla="*/ 0 60000 65536"/>
                <a:gd name="T11" fmla="*/ 0 60000 65536"/>
                <a:gd name="T12" fmla="*/ 0 w 2815389"/>
                <a:gd name="T13" fmla="*/ 0 h 2021305"/>
                <a:gd name="T14" fmla="*/ 2815389 w 2815389"/>
                <a:gd name="T15" fmla="*/ 2021305 h 2021305"/>
              </a:gdLst>
              <a:ahLst/>
              <a:cxnLst>
                <a:cxn ang="T8">
                  <a:pos x="T0" y="T1"/>
                </a:cxn>
                <a:cxn ang="T9">
                  <a:pos x="T2" y="T3"/>
                </a:cxn>
                <a:cxn ang="T10">
                  <a:pos x="T4" y="T5"/>
                </a:cxn>
                <a:cxn ang="T11">
                  <a:pos x="T6" y="T7"/>
                </a:cxn>
              </a:cxnLst>
              <a:rect l="T12" t="T13" r="T14" b="T15"/>
              <a:pathLst>
                <a:path w="2815389" h="2021305">
                  <a:moveTo>
                    <a:pt x="0" y="2021305"/>
                  </a:moveTo>
                  <a:lnTo>
                    <a:pt x="2815389" y="2021305"/>
                  </a:lnTo>
                  <a:lnTo>
                    <a:pt x="2815389" y="12031"/>
                  </a:lnTo>
                  <a:lnTo>
                    <a:pt x="2815389" y="0"/>
                  </a:lnTo>
                </a:path>
              </a:pathLst>
            </a:custGeom>
            <a:noFill/>
            <a:ln w="28575">
              <a:solidFill>
                <a:srgbClr val="008000"/>
              </a:solidFill>
              <a:round/>
              <a:headEnd type="none" w="med" len="med"/>
              <a:tailEnd type="triangle" w="med" len="med"/>
            </a:ln>
          </p:spPr>
          <p:txBody>
            <a:bodyPr anchor="ctr"/>
            <a:lstStyle/>
            <a:p>
              <a:endParaRPr lang="ja-JP" altLang="en-US"/>
            </a:p>
          </p:txBody>
        </p:sp>
        <p:sp>
          <p:nvSpPr>
            <p:cNvPr id="25" name="Text Box 12"/>
            <p:cNvSpPr txBox="1">
              <a:spLocks noChangeArrowheads="1"/>
            </p:cNvSpPr>
            <p:nvPr/>
          </p:nvSpPr>
          <p:spPr bwMode="auto">
            <a:xfrm>
              <a:off x="1679184" y="6133391"/>
              <a:ext cx="2822543" cy="413101"/>
            </a:xfrm>
            <a:prstGeom prst="rect">
              <a:avLst/>
            </a:prstGeom>
            <a:noFill/>
            <a:ln w="9525">
              <a:noFill/>
              <a:miter lim="800000"/>
              <a:headEnd/>
              <a:tailEnd/>
            </a:ln>
          </p:spPr>
          <p:txBody>
            <a:bodyPr wrap="square" lIns="104306" tIns="52153" rIns="104306" bIns="52153">
              <a:spAutoFit/>
            </a:bodyPr>
            <a:lstStyle/>
            <a:p>
              <a:r>
                <a:rPr lang="en-US" altLang="ja-JP" sz="2000" smtClean="0">
                  <a:solidFill>
                    <a:srgbClr val="008000"/>
                  </a:solidFill>
                  <a:latin typeface="HGP創英角ｺﾞｼｯｸUB" pitchFamily="50" charset="-128"/>
                  <a:ea typeface="HGP創英角ｺﾞｼｯｸUB" pitchFamily="50" charset="-128"/>
                </a:rPr>
                <a:t>◆</a:t>
              </a:r>
              <a:r>
                <a:rPr lang="ja-JP" altLang="en-US" sz="2000" smtClean="0">
                  <a:latin typeface="HGP創英角ｺﾞｼｯｸUB" pitchFamily="50" charset="-128"/>
                  <a:ea typeface="HGP創英角ｺﾞｼｯｸUB" pitchFamily="50" charset="-128"/>
                </a:rPr>
                <a:t>通気</a:t>
              </a:r>
              <a:r>
                <a:rPr lang="ja-JP" altLang="en-US" sz="2000">
                  <a:latin typeface="HGP創英角ｺﾞｼｯｸUB" pitchFamily="50" charset="-128"/>
                  <a:ea typeface="HGP創英角ｺﾞｼｯｸUB" pitchFamily="50" charset="-128"/>
                </a:rPr>
                <a:t>枝管長さ</a:t>
              </a:r>
              <a:r>
                <a:rPr lang="ja-JP" altLang="en-US" sz="2000">
                  <a:solidFill>
                    <a:srgbClr val="FF0000"/>
                  </a:solidFill>
                  <a:latin typeface="HGP創英角ｺﾞｼｯｸUB" pitchFamily="50" charset="-128"/>
                  <a:ea typeface="HGP創英角ｺﾞｼｯｸUB" pitchFamily="50" charset="-128"/>
                </a:rPr>
                <a:t>（</a:t>
              </a:r>
              <a:r>
                <a:rPr lang="en-US" altLang="ja-JP" sz="2000">
                  <a:solidFill>
                    <a:srgbClr val="FF0000"/>
                  </a:solidFill>
                  <a:latin typeface="HGP創英角ｺﾞｼｯｸUB" pitchFamily="50" charset="-128"/>
                  <a:ea typeface="HGP創英角ｺﾞｼｯｸUB" pitchFamily="50" charset="-128"/>
                </a:rPr>
                <a:t>15m</a:t>
              </a:r>
              <a:r>
                <a:rPr lang="ja-JP" altLang="en-US" sz="2000">
                  <a:solidFill>
                    <a:srgbClr val="FF0000"/>
                  </a:solidFill>
                  <a:latin typeface="HGP創英角ｺﾞｼｯｸUB" pitchFamily="50" charset="-128"/>
                  <a:ea typeface="HGP創英角ｺﾞｼｯｸUB" pitchFamily="50" charset="-128"/>
                </a:rPr>
                <a:t>）</a:t>
              </a:r>
            </a:p>
          </p:txBody>
        </p:sp>
      </p:grpSp>
      <p:sp>
        <p:nvSpPr>
          <p:cNvPr id="26" name="Text Box 15"/>
          <p:cNvSpPr txBox="1">
            <a:spLocks noChangeArrowheads="1"/>
          </p:cNvSpPr>
          <p:nvPr/>
        </p:nvSpPr>
        <p:spPr bwMode="auto">
          <a:xfrm>
            <a:off x="1830006" y="6849137"/>
            <a:ext cx="7128792" cy="382324"/>
          </a:xfrm>
          <a:prstGeom prst="rect">
            <a:avLst/>
          </a:prstGeom>
          <a:solidFill>
            <a:srgbClr val="0080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ctr">
              <a:defRPr sz="1800">
                <a:solidFill>
                  <a:srgbClr val="FF9900"/>
                </a:solidFill>
                <a:latin typeface="HGP創英角ｺﾞｼｯｸUB" pitchFamily="50" charset="-128"/>
                <a:ea typeface="HGP創英角ｺﾞｼｯｸUB" pitchFamily="50" charset="-128"/>
              </a:defRPr>
            </a:lvl1pPr>
            <a:lvl2pPr>
              <a:defRPr>
                <a:solidFill>
                  <a:schemeClr val="lt1"/>
                </a:solidFill>
                <a:latin typeface="+mn-lt"/>
                <a:ea typeface="+mn-ea"/>
              </a:defRPr>
            </a:lvl2pPr>
            <a:lvl3pPr>
              <a:defRPr>
                <a:solidFill>
                  <a:schemeClr val="lt1"/>
                </a:solidFill>
                <a:latin typeface="+mn-lt"/>
                <a:ea typeface="+mn-ea"/>
              </a:defRPr>
            </a:lvl3pPr>
            <a:lvl4pPr>
              <a:defRPr>
                <a:solidFill>
                  <a:schemeClr val="lt1"/>
                </a:solidFill>
                <a:latin typeface="+mn-lt"/>
                <a:ea typeface="+mn-ea"/>
              </a:defRPr>
            </a:lvl4pPr>
            <a:lvl5pPr>
              <a:defRPr>
                <a:solidFill>
                  <a:schemeClr val="lt1"/>
                </a:solidFill>
                <a:latin typeface="+mn-lt"/>
                <a:ea typeface="+mn-ea"/>
              </a:defRPr>
            </a:lvl5pPr>
            <a:lvl6pPr>
              <a:defRPr>
                <a:solidFill>
                  <a:schemeClr val="lt1"/>
                </a:solidFill>
                <a:latin typeface="+mn-lt"/>
                <a:ea typeface="+mn-ea"/>
              </a:defRPr>
            </a:lvl6pPr>
            <a:lvl7pPr>
              <a:defRPr>
                <a:solidFill>
                  <a:schemeClr val="lt1"/>
                </a:solidFill>
                <a:latin typeface="+mn-lt"/>
                <a:ea typeface="+mn-ea"/>
              </a:defRPr>
            </a:lvl7pPr>
            <a:lvl8pPr>
              <a:defRPr>
                <a:solidFill>
                  <a:schemeClr val="lt1"/>
                </a:solidFill>
                <a:latin typeface="+mn-lt"/>
                <a:ea typeface="+mn-ea"/>
              </a:defRPr>
            </a:lvl8pPr>
            <a:lvl9pPr>
              <a:defRPr>
                <a:solidFill>
                  <a:schemeClr val="lt1"/>
                </a:solidFill>
                <a:latin typeface="+mn-lt"/>
                <a:ea typeface="+mn-ea"/>
              </a:defRPr>
            </a:lvl9pPr>
          </a:lstStyle>
          <a:p>
            <a:r>
              <a:rPr lang="ja-JP" altLang="en-US"/>
              <a:t>表から、通気横枝管の管径は</a:t>
            </a:r>
            <a:r>
              <a:rPr lang="en-US" altLang="ja-JP"/>
              <a:t>65mm</a:t>
            </a:r>
            <a:r>
              <a:rPr lang="ja-JP" altLang="en-US"/>
              <a:t>を採用する。</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repeatCount="indefinite" fill="remove" grpId="0" nodeType="withEffect">
                                  <p:stCondLst>
                                    <p:cond delay="0"/>
                                  </p:stCondLst>
                                  <p:childTnLst>
                                    <p:animClr clrSpc="rgb" dir="cw">
                                      <p:cBhvr override="childStyle">
                                        <p:cTn id="6" dur="1000" autoRev="1" fill="remove"/>
                                        <p:tgtEl>
                                          <p:spTgt spid="22"/>
                                        </p:tgtEl>
                                        <p:attrNameLst>
                                          <p:attrName>style.color</p:attrName>
                                        </p:attrNameLst>
                                      </p:cBhvr>
                                      <p:to>
                                        <a:srgbClr val="FFFF00"/>
                                      </p:to>
                                    </p:animClr>
                                    <p:animClr clrSpc="rgb" dir="cw">
                                      <p:cBhvr>
                                        <p:cTn id="7" dur="1000" autoRev="1" fill="remove"/>
                                        <p:tgtEl>
                                          <p:spTgt spid="22"/>
                                        </p:tgtEl>
                                        <p:attrNameLst>
                                          <p:attrName>fillcolor</p:attrName>
                                        </p:attrNameLst>
                                      </p:cBhvr>
                                      <p:to>
                                        <a:srgbClr val="FFFF00"/>
                                      </p:to>
                                    </p:animClr>
                                    <p:set>
                                      <p:cBhvr>
                                        <p:cTn id="8" dur="1000" autoRev="1" fill="remove"/>
                                        <p:tgtEl>
                                          <p:spTgt spid="22"/>
                                        </p:tgtEl>
                                        <p:attrNameLst>
                                          <p:attrName>fill.type</p:attrName>
                                        </p:attrNameLst>
                                      </p:cBhvr>
                                      <p:to>
                                        <p:strVal val="solid"/>
                                      </p:to>
                                    </p:set>
                                    <p:set>
                                      <p:cBhvr>
                                        <p:cTn id="9" dur="1000" autoRev="1" fill="remove"/>
                                        <p:tgtEl>
                                          <p:spTgt spid="22"/>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20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20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20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down)">
                                      <p:cBhvr>
                                        <p:cTn id="29" dur="20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grpId="0" nodeType="click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wipe(up)">
                                      <p:cBhvr>
                                        <p:cTn id="34"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 name="オブジェクト 27"/>
          <p:cNvGraphicFramePr>
            <a:graphicFrameLocks noChangeAspect="1"/>
          </p:cNvGraphicFramePr>
          <p:nvPr>
            <p:extLst>
              <p:ext uri="{D42A27DB-BD31-4B8C-83A1-F6EECF244321}">
                <p14:modId xmlns:p14="http://schemas.microsoft.com/office/powerpoint/2010/main" val="266113933"/>
              </p:ext>
            </p:extLst>
          </p:nvPr>
        </p:nvGraphicFramePr>
        <p:xfrm>
          <a:off x="4433888" y="1742169"/>
          <a:ext cx="5953125" cy="2955925"/>
        </p:xfrm>
        <a:graphic>
          <a:graphicData uri="http://schemas.openxmlformats.org/presentationml/2006/ole">
            <mc:AlternateContent xmlns:mc="http://schemas.openxmlformats.org/markup-compatibility/2006">
              <mc:Choice xmlns:v="urn:schemas-microsoft-com:vml" Requires="v">
                <p:oleObj spid="_x0000_s7206" name="ワークシート" r:id="rId4" imgW="6553209" imgH="3253824" progId="Excel.Sheet.12">
                  <p:embed/>
                </p:oleObj>
              </mc:Choice>
              <mc:Fallback>
                <p:oleObj name="ワークシート" r:id="rId4" imgW="6553209" imgH="3253824" progId="Excel.Sheet.1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33888" y="1742169"/>
                        <a:ext cx="5953125" cy="295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3314" name="Rectangle 3"/>
          <p:cNvSpPr>
            <a:spLocks noGrp="1" noChangeArrowheads="1"/>
          </p:cNvSpPr>
          <p:nvPr>
            <p:ph type="title"/>
          </p:nvPr>
        </p:nvSpPr>
        <p:spPr bwMode="auto">
          <a:xfrm>
            <a:off x="0" y="17463"/>
            <a:ext cx="10693400" cy="720725"/>
          </a:xfrm>
          <a:noFill/>
          <a:ln>
            <a:miter lim="800000"/>
            <a:headEnd/>
            <a:tailEnd/>
          </a:ln>
        </p:spPr>
        <p:txBody>
          <a:bodyPr vert="horz" numCol="1" compatLnSpc="1">
            <a:prstTxWarp prst="textNoShape">
              <a:avLst/>
            </a:prstTxWarp>
          </a:bodyPr>
          <a:lstStyle/>
          <a:p>
            <a:pPr eaLnBrk="1" hangingPunct="1"/>
            <a:r>
              <a:rPr lang="zh-TW" altLang="en-US" sz="4100" smtClean="0"/>
              <a:t>器具排水負荷単位法（</a:t>
            </a:r>
            <a:r>
              <a:rPr lang="ja-JP" altLang="en-US" sz="4100" smtClean="0"/>
              <a:t>６</a:t>
            </a:r>
            <a:r>
              <a:rPr lang="zh-TW" altLang="en-US" sz="4100" smtClean="0"/>
              <a:t>）</a:t>
            </a:r>
            <a:endParaRPr lang="ja-JP" altLang="en-US" sz="4100" smtClean="0"/>
          </a:p>
        </p:txBody>
      </p:sp>
      <p:sp>
        <p:nvSpPr>
          <p:cNvPr id="6148" name="Text Box 4"/>
          <p:cNvSpPr txBox="1">
            <a:spLocks noChangeArrowheads="1"/>
          </p:cNvSpPr>
          <p:nvPr/>
        </p:nvSpPr>
        <p:spPr bwMode="auto">
          <a:xfrm>
            <a:off x="4364038" y="900311"/>
            <a:ext cx="6022975" cy="382587"/>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defRPr sz="1800">
                <a:solidFill>
                  <a:prstClr val="white"/>
                </a:solidFill>
                <a:latin typeface="HGP創英角ｺﾞｼｯｸUB" pitchFamily="50" charset="-128"/>
                <a:ea typeface="HGP創英角ｺﾞｼｯｸUB" pitchFamily="50" charset="-128"/>
              </a:defRPr>
            </a:lvl1pPr>
            <a:lvl2pPr>
              <a:defRPr>
                <a:solidFill>
                  <a:schemeClr val="lt1"/>
                </a:solidFill>
                <a:latin typeface="+mn-lt"/>
                <a:ea typeface="+mn-ea"/>
              </a:defRPr>
            </a:lvl2pPr>
            <a:lvl3pPr>
              <a:defRPr>
                <a:solidFill>
                  <a:schemeClr val="lt1"/>
                </a:solidFill>
                <a:latin typeface="+mn-lt"/>
                <a:ea typeface="+mn-ea"/>
              </a:defRPr>
            </a:lvl3pPr>
            <a:lvl4pPr>
              <a:defRPr>
                <a:solidFill>
                  <a:schemeClr val="lt1"/>
                </a:solidFill>
                <a:latin typeface="+mn-lt"/>
                <a:ea typeface="+mn-ea"/>
              </a:defRPr>
            </a:lvl4pPr>
            <a:lvl5pPr>
              <a:defRPr>
                <a:solidFill>
                  <a:schemeClr val="lt1"/>
                </a:solidFill>
                <a:latin typeface="+mn-lt"/>
                <a:ea typeface="+mn-ea"/>
              </a:defRPr>
            </a:lvl5pPr>
            <a:lvl6pPr>
              <a:defRPr>
                <a:solidFill>
                  <a:schemeClr val="lt1"/>
                </a:solidFill>
                <a:latin typeface="+mn-lt"/>
                <a:ea typeface="+mn-ea"/>
              </a:defRPr>
            </a:lvl6pPr>
            <a:lvl7pPr>
              <a:defRPr>
                <a:solidFill>
                  <a:schemeClr val="lt1"/>
                </a:solidFill>
                <a:latin typeface="+mn-lt"/>
                <a:ea typeface="+mn-ea"/>
              </a:defRPr>
            </a:lvl7pPr>
            <a:lvl8pPr>
              <a:defRPr>
                <a:solidFill>
                  <a:schemeClr val="lt1"/>
                </a:solidFill>
                <a:latin typeface="+mn-lt"/>
                <a:ea typeface="+mn-ea"/>
              </a:defRPr>
            </a:lvl8pPr>
            <a:lvl9pPr>
              <a:defRPr>
                <a:solidFill>
                  <a:schemeClr val="lt1"/>
                </a:solidFill>
                <a:latin typeface="+mn-lt"/>
                <a:ea typeface="+mn-ea"/>
              </a:defRPr>
            </a:lvl9pPr>
          </a:lstStyle>
          <a:p>
            <a:pPr>
              <a:defRPr/>
            </a:pPr>
            <a:r>
              <a:rPr lang="en-US" altLang="ja-JP" dirty="0" smtClean="0"/>
              <a:t>⑦</a:t>
            </a:r>
            <a:r>
              <a:rPr lang="ja-JP" altLang="en-US" dirty="0" smtClean="0"/>
              <a:t>通気立て管の管径を決定する。</a:t>
            </a:r>
          </a:p>
        </p:txBody>
      </p:sp>
      <p:sp>
        <p:nvSpPr>
          <p:cNvPr id="13319" name="Text Box 8"/>
          <p:cNvSpPr txBox="1">
            <a:spLocks noChangeArrowheads="1"/>
          </p:cNvSpPr>
          <p:nvPr/>
        </p:nvSpPr>
        <p:spPr bwMode="auto">
          <a:xfrm>
            <a:off x="1826440" y="6738188"/>
            <a:ext cx="5176444" cy="382324"/>
          </a:xfrm>
          <a:prstGeom prst="rect">
            <a:avLst/>
          </a:prstGeom>
          <a:solidFill>
            <a:srgbClr val="0080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ctr">
              <a:defRPr sz="1800">
                <a:solidFill>
                  <a:srgbClr val="FF9900"/>
                </a:solidFill>
                <a:latin typeface="HGP創英角ｺﾞｼｯｸUB" pitchFamily="50" charset="-128"/>
                <a:ea typeface="HGP創英角ｺﾞｼｯｸUB" pitchFamily="50" charset="-128"/>
              </a:defRPr>
            </a:lvl1pPr>
            <a:lvl2pPr>
              <a:defRPr>
                <a:solidFill>
                  <a:schemeClr val="lt1"/>
                </a:solidFill>
                <a:latin typeface="+mn-lt"/>
                <a:ea typeface="+mn-ea"/>
              </a:defRPr>
            </a:lvl2pPr>
            <a:lvl3pPr>
              <a:defRPr>
                <a:solidFill>
                  <a:schemeClr val="lt1"/>
                </a:solidFill>
                <a:latin typeface="+mn-lt"/>
                <a:ea typeface="+mn-ea"/>
              </a:defRPr>
            </a:lvl3pPr>
            <a:lvl4pPr>
              <a:defRPr>
                <a:solidFill>
                  <a:schemeClr val="lt1"/>
                </a:solidFill>
                <a:latin typeface="+mn-lt"/>
                <a:ea typeface="+mn-ea"/>
              </a:defRPr>
            </a:lvl4pPr>
            <a:lvl5pPr>
              <a:defRPr>
                <a:solidFill>
                  <a:schemeClr val="lt1"/>
                </a:solidFill>
                <a:latin typeface="+mn-lt"/>
                <a:ea typeface="+mn-ea"/>
              </a:defRPr>
            </a:lvl5pPr>
            <a:lvl6pPr>
              <a:defRPr>
                <a:solidFill>
                  <a:schemeClr val="lt1"/>
                </a:solidFill>
                <a:latin typeface="+mn-lt"/>
                <a:ea typeface="+mn-ea"/>
              </a:defRPr>
            </a:lvl6pPr>
            <a:lvl7pPr>
              <a:defRPr>
                <a:solidFill>
                  <a:schemeClr val="lt1"/>
                </a:solidFill>
                <a:latin typeface="+mn-lt"/>
                <a:ea typeface="+mn-ea"/>
              </a:defRPr>
            </a:lvl7pPr>
            <a:lvl8pPr>
              <a:defRPr>
                <a:solidFill>
                  <a:schemeClr val="lt1"/>
                </a:solidFill>
                <a:latin typeface="+mn-lt"/>
                <a:ea typeface="+mn-ea"/>
              </a:defRPr>
            </a:lvl8pPr>
            <a:lvl9pPr>
              <a:defRPr>
                <a:solidFill>
                  <a:schemeClr val="lt1"/>
                </a:solidFill>
                <a:latin typeface="+mn-lt"/>
                <a:ea typeface="+mn-ea"/>
              </a:defRPr>
            </a:lvl9pPr>
          </a:lstStyle>
          <a:p>
            <a:r>
              <a:rPr lang="ja-JP" altLang="en-US"/>
              <a:t>表から、通気立て管の管径は</a:t>
            </a:r>
            <a:r>
              <a:rPr lang="en-US" altLang="ja-JP"/>
              <a:t>100mm</a:t>
            </a:r>
            <a:r>
              <a:rPr lang="ja-JP" altLang="en-US"/>
              <a:t>を採用する。</a:t>
            </a:r>
          </a:p>
        </p:txBody>
      </p:sp>
      <p:grpSp>
        <p:nvGrpSpPr>
          <p:cNvPr id="2" name="グループ化 1"/>
          <p:cNvGrpSpPr/>
          <p:nvPr/>
        </p:nvGrpSpPr>
        <p:grpSpPr>
          <a:xfrm>
            <a:off x="4622800" y="2083261"/>
            <a:ext cx="4982646" cy="2155796"/>
            <a:chOff x="4622800" y="2083261"/>
            <a:chExt cx="4982646" cy="2155796"/>
          </a:xfrm>
        </p:grpSpPr>
        <p:sp>
          <p:nvSpPr>
            <p:cNvPr id="13320" name="Rectangle 9"/>
            <p:cNvSpPr>
              <a:spLocks noChangeArrowheads="1"/>
            </p:cNvSpPr>
            <p:nvPr/>
          </p:nvSpPr>
          <p:spPr bwMode="auto">
            <a:xfrm>
              <a:off x="9173532" y="2083261"/>
              <a:ext cx="431914" cy="146050"/>
            </a:xfrm>
            <a:prstGeom prst="rect">
              <a:avLst/>
            </a:prstGeom>
            <a:noFill/>
            <a:ln w="19050">
              <a:solidFill>
                <a:srgbClr val="FF0000"/>
              </a:solidFill>
              <a:miter lim="800000"/>
              <a:headEnd/>
              <a:tailEnd/>
            </a:ln>
          </p:spPr>
          <p:txBody>
            <a:bodyPr wrap="none" lIns="104306" tIns="52153" rIns="104306" bIns="52153" anchor="ctr"/>
            <a:lstStyle/>
            <a:p>
              <a:endParaRPr lang="ja-JP" altLang="en-US"/>
            </a:p>
          </p:txBody>
        </p:sp>
        <p:sp>
          <p:nvSpPr>
            <p:cNvPr id="13321" name="Line 10"/>
            <p:cNvSpPr>
              <a:spLocks noChangeShapeType="1"/>
            </p:cNvSpPr>
            <p:nvPr/>
          </p:nvSpPr>
          <p:spPr bwMode="auto">
            <a:xfrm>
              <a:off x="4947578" y="4205098"/>
              <a:ext cx="312738" cy="0"/>
            </a:xfrm>
            <a:prstGeom prst="line">
              <a:avLst/>
            </a:prstGeom>
            <a:noFill/>
            <a:ln w="28575">
              <a:solidFill>
                <a:srgbClr val="FF0000"/>
              </a:solidFill>
              <a:round/>
              <a:headEnd/>
              <a:tailEnd type="triangle" w="med" len="med"/>
            </a:ln>
          </p:spPr>
          <p:txBody>
            <a:bodyPr lIns="104306" tIns="52153" rIns="104306" bIns="52153"/>
            <a:lstStyle/>
            <a:p>
              <a:endParaRPr lang="ja-JP" altLang="en-US"/>
            </a:p>
          </p:txBody>
        </p:sp>
        <p:sp>
          <p:nvSpPr>
            <p:cNvPr id="13322" name="Line 11"/>
            <p:cNvSpPr>
              <a:spLocks noChangeShapeType="1"/>
            </p:cNvSpPr>
            <p:nvPr/>
          </p:nvSpPr>
          <p:spPr bwMode="auto">
            <a:xfrm flipV="1">
              <a:off x="9577675" y="2229310"/>
              <a:ext cx="0" cy="1862109"/>
            </a:xfrm>
            <a:prstGeom prst="line">
              <a:avLst/>
            </a:prstGeom>
            <a:noFill/>
            <a:ln w="28575">
              <a:solidFill>
                <a:srgbClr val="FF0000"/>
              </a:solidFill>
              <a:round/>
              <a:headEnd/>
              <a:tailEnd type="triangle" w="med" len="med"/>
            </a:ln>
          </p:spPr>
          <p:txBody>
            <a:bodyPr lIns="104306" tIns="52153" rIns="104306" bIns="52153"/>
            <a:lstStyle/>
            <a:p>
              <a:endParaRPr lang="ja-JP" altLang="en-US"/>
            </a:p>
          </p:txBody>
        </p:sp>
        <p:sp>
          <p:nvSpPr>
            <p:cNvPr id="13323" name="Line 15"/>
            <p:cNvSpPr>
              <a:spLocks noChangeShapeType="1"/>
            </p:cNvSpPr>
            <p:nvPr/>
          </p:nvSpPr>
          <p:spPr bwMode="auto">
            <a:xfrm>
              <a:off x="5580062" y="4225646"/>
              <a:ext cx="3579857" cy="0"/>
            </a:xfrm>
            <a:prstGeom prst="line">
              <a:avLst/>
            </a:prstGeom>
            <a:noFill/>
            <a:ln w="28575">
              <a:solidFill>
                <a:srgbClr val="FF0000"/>
              </a:solidFill>
              <a:round/>
              <a:headEnd/>
              <a:tailEnd type="triangle" w="med" len="med"/>
            </a:ln>
          </p:spPr>
          <p:txBody>
            <a:bodyPr lIns="104306" tIns="52153" rIns="104306" bIns="52153"/>
            <a:lstStyle/>
            <a:p>
              <a:endParaRPr lang="ja-JP" altLang="en-US"/>
            </a:p>
          </p:txBody>
        </p:sp>
        <p:sp>
          <p:nvSpPr>
            <p:cNvPr id="13330" name="Rectangle 23"/>
            <p:cNvSpPr>
              <a:spLocks noChangeArrowheads="1"/>
            </p:cNvSpPr>
            <p:nvPr/>
          </p:nvSpPr>
          <p:spPr bwMode="auto">
            <a:xfrm>
              <a:off x="9159920" y="4091420"/>
              <a:ext cx="435252" cy="147637"/>
            </a:xfrm>
            <a:prstGeom prst="rect">
              <a:avLst/>
            </a:prstGeom>
            <a:noFill/>
            <a:ln w="19050">
              <a:solidFill>
                <a:srgbClr val="FF0000"/>
              </a:solidFill>
              <a:miter lim="800000"/>
              <a:headEnd/>
              <a:tailEnd/>
            </a:ln>
          </p:spPr>
          <p:txBody>
            <a:bodyPr wrap="none" lIns="104306" tIns="52153" rIns="104306" bIns="52153" anchor="ctr"/>
            <a:lstStyle/>
            <a:p>
              <a:endParaRPr lang="ja-JP" altLang="en-US"/>
            </a:p>
          </p:txBody>
        </p:sp>
        <p:sp>
          <p:nvSpPr>
            <p:cNvPr id="13331" name="Rectangle 24"/>
            <p:cNvSpPr>
              <a:spLocks noChangeArrowheads="1"/>
            </p:cNvSpPr>
            <p:nvPr/>
          </p:nvSpPr>
          <p:spPr bwMode="auto">
            <a:xfrm>
              <a:off x="5246688" y="4089211"/>
              <a:ext cx="322262" cy="147637"/>
            </a:xfrm>
            <a:prstGeom prst="rect">
              <a:avLst/>
            </a:prstGeom>
            <a:noFill/>
            <a:ln w="19050">
              <a:solidFill>
                <a:srgbClr val="FF0000"/>
              </a:solidFill>
              <a:miter lim="800000"/>
              <a:headEnd/>
              <a:tailEnd/>
            </a:ln>
          </p:spPr>
          <p:txBody>
            <a:bodyPr wrap="none" lIns="104306" tIns="52153" rIns="104306" bIns="52153" anchor="ctr"/>
            <a:lstStyle/>
            <a:p>
              <a:endParaRPr lang="ja-JP" altLang="en-US"/>
            </a:p>
          </p:txBody>
        </p:sp>
        <p:sp>
          <p:nvSpPr>
            <p:cNvPr id="13332" name="Rectangle 25"/>
            <p:cNvSpPr>
              <a:spLocks noChangeArrowheads="1"/>
            </p:cNvSpPr>
            <p:nvPr/>
          </p:nvSpPr>
          <p:spPr bwMode="auto">
            <a:xfrm>
              <a:off x="4622800" y="4089211"/>
              <a:ext cx="322263" cy="147637"/>
            </a:xfrm>
            <a:prstGeom prst="rect">
              <a:avLst/>
            </a:prstGeom>
            <a:noFill/>
            <a:ln w="19050">
              <a:solidFill>
                <a:srgbClr val="FF0000"/>
              </a:solidFill>
              <a:miter lim="800000"/>
              <a:headEnd/>
              <a:tailEnd/>
            </a:ln>
          </p:spPr>
          <p:txBody>
            <a:bodyPr wrap="none" lIns="104306" tIns="52153" rIns="104306" bIns="52153" anchor="ctr"/>
            <a:lstStyle/>
            <a:p>
              <a:endParaRPr lang="ja-JP" altLang="en-US"/>
            </a:p>
          </p:txBody>
        </p:sp>
      </p:grpSp>
      <p:sp>
        <p:nvSpPr>
          <p:cNvPr id="35" name="スライド番号プレースホルダー 1"/>
          <p:cNvSpPr>
            <a:spLocks noGrp="1"/>
          </p:cNvSpPr>
          <p:nvPr>
            <p:ph type="sldNum" sz="quarter" idx="10"/>
          </p:nvPr>
        </p:nvSpPr>
        <p:spPr/>
        <p:txBody>
          <a:bodyPr/>
          <a:lstStyle/>
          <a:p>
            <a:pPr>
              <a:defRPr/>
            </a:pPr>
            <a:fld id="{FA349BFA-3039-4FD4-8611-BB13FC58FE3D}" type="slidenum">
              <a:rPr lang="en-US" altLang="ja-JP"/>
              <a:pPr>
                <a:defRPr/>
              </a:pPr>
              <a:t>8</a:t>
            </a:fld>
            <a:endParaRPr lang="en-US" dirty="0"/>
          </a:p>
        </p:txBody>
      </p:sp>
      <p:pic>
        <p:nvPicPr>
          <p:cNvPr id="26" name="Picture 4" descr="\\FILESERVER01\ib01\nagasawa_BU070208\aa-別室\120325_空衛学会作成用\ai\4-2-4_kankei\4-2-4_kankei-p4.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2124" y="900311"/>
            <a:ext cx="3886208" cy="3313792"/>
          </a:xfrm>
          <a:prstGeom prst="rect">
            <a:avLst/>
          </a:prstGeom>
          <a:noFill/>
          <a:ln w="28575">
            <a:solidFill>
              <a:schemeClr val="bg1">
                <a:lumMod val="85000"/>
              </a:schemeClr>
            </a:solidFill>
          </a:ln>
          <a:extLst>
            <a:ext uri="{909E8E84-426E-40DD-AFC4-6F175D3DCCD1}">
              <a14:hiddenFill xmlns:a14="http://schemas.microsoft.com/office/drawing/2010/main">
                <a:solidFill>
                  <a:srgbClr val="FFFFFF"/>
                </a:solidFill>
              </a14:hiddenFill>
            </a:ext>
          </a:extLst>
        </p:spPr>
      </p:pic>
      <p:sp>
        <p:nvSpPr>
          <p:cNvPr id="27" name="Rectangle 5"/>
          <p:cNvSpPr>
            <a:spLocks noChangeArrowheads="1"/>
          </p:cNvSpPr>
          <p:nvPr/>
        </p:nvSpPr>
        <p:spPr bwMode="auto">
          <a:xfrm>
            <a:off x="1242244" y="1609360"/>
            <a:ext cx="144016" cy="1900603"/>
          </a:xfrm>
          <a:prstGeom prst="rect">
            <a:avLst/>
          </a:prstGeom>
          <a:solidFill>
            <a:srgbClr val="FF0000">
              <a:alpha val="40000"/>
            </a:srgbClr>
          </a:solidFill>
          <a:ln w="9525">
            <a:noFill/>
            <a:miter lim="800000"/>
            <a:headEnd/>
            <a:tailEnd/>
          </a:ln>
        </p:spPr>
        <p:txBody>
          <a:bodyPr wrap="none" lIns="104306" tIns="52153" rIns="104306" bIns="52153" anchor="ctr"/>
          <a:lstStyle/>
          <a:p>
            <a:endParaRPr lang="ja-JP" altLang="en-US">
              <a:latin typeface="Arial Unicode MS"/>
            </a:endParaRPr>
          </a:p>
        </p:txBody>
      </p:sp>
      <p:sp>
        <p:nvSpPr>
          <p:cNvPr id="29" name="Text Box 77"/>
          <p:cNvSpPr txBox="1">
            <a:spLocks noChangeArrowheads="1"/>
          </p:cNvSpPr>
          <p:nvPr/>
        </p:nvSpPr>
        <p:spPr bwMode="auto">
          <a:xfrm>
            <a:off x="4410596" y="1404367"/>
            <a:ext cx="5976417" cy="241980"/>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anchor="ctr">
            <a:spAutoFit/>
          </a:bodyPr>
          <a:lstStyle>
            <a:defPPr>
              <a:defRPr lang="en-US"/>
            </a:defPPr>
            <a:lvl1pPr>
              <a:defRPr sz="1600">
                <a:solidFill>
                  <a:prstClr val="white"/>
                </a:solidFill>
                <a:latin typeface="HGP創英角ｺﾞｼｯｸUB" pitchFamily="50" charset="-128"/>
                <a:ea typeface="HGP創英角ｺﾞｼｯｸUB" pitchFamily="50" charset="-128"/>
              </a:defRPr>
            </a:lvl1pPr>
            <a:lvl2pPr>
              <a:defRPr>
                <a:solidFill>
                  <a:schemeClr val="lt1"/>
                </a:solidFill>
                <a:latin typeface="+mn-lt"/>
                <a:ea typeface="+mn-ea"/>
              </a:defRPr>
            </a:lvl2pPr>
            <a:lvl3pPr>
              <a:defRPr>
                <a:solidFill>
                  <a:schemeClr val="lt1"/>
                </a:solidFill>
                <a:latin typeface="+mn-lt"/>
                <a:ea typeface="+mn-ea"/>
              </a:defRPr>
            </a:lvl3pPr>
            <a:lvl4pPr>
              <a:defRPr>
                <a:solidFill>
                  <a:schemeClr val="lt1"/>
                </a:solidFill>
                <a:latin typeface="+mn-lt"/>
                <a:ea typeface="+mn-ea"/>
              </a:defRPr>
            </a:lvl4pPr>
            <a:lvl5pPr>
              <a:defRPr>
                <a:solidFill>
                  <a:schemeClr val="lt1"/>
                </a:solidFill>
                <a:latin typeface="+mn-lt"/>
                <a:ea typeface="+mn-ea"/>
              </a:defRPr>
            </a:lvl5pPr>
            <a:lvl6pPr>
              <a:defRPr>
                <a:solidFill>
                  <a:schemeClr val="lt1"/>
                </a:solidFill>
                <a:latin typeface="+mn-lt"/>
                <a:ea typeface="+mn-ea"/>
              </a:defRPr>
            </a:lvl6pPr>
            <a:lvl7pPr>
              <a:defRPr>
                <a:solidFill>
                  <a:schemeClr val="lt1"/>
                </a:solidFill>
                <a:latin typeface="+mn-lt"/>
                <a:ea typeface="+mn-ea"/>
              </a:defRPr>
            </a:lvl7pPr>
            <a:lvl8pPr>
              <a:defRPr>
                <a:solidFill>
                  <a:schemeClr val="lt1"/>
                </a:solidFill>
                <a:latin typeface="+mn-lt"/>
                <a:ea typeface="+mn-ea"/>
              </a:defRPr>
            </a:lvl8pPr>
            <a:lvl9pPr>
              <a:defRPr>
                <a:solidFill>
                  <a:schemeClr val="lt1"/>
                </a:solidFill>
                <a:latin typeface="+mn-lt"/>
                <a:ea typeface="+mn-ea"/>
              </a:defRPr>
            </a:lvl9pPr>
          </a:lstStyle>
          <a:p>
            <a:r>
              <a:rPr lang="ja-JP" altLang="en-US" sz="1100"/>
              <a:t>通気管の管径と長さ</a:t>
            </a:r>
          </a:p>
        </p:txBody>
      </p:sp>
      <p:grpSp>
        <p:nvGrpSpPr>
          <p:cNvPr id="6" name="グループ化 5"/>
          <p:cNvGrpSpPr/>
          <p:nvPr/>
        </p:nvGrpSpPr>
        <p:grpSpPr>
          <a:xfrm>
            <a:off x="1713855" y="4239057"/>
            <a:ext cx="3276625" cy="1245242"/>
            <a:chOff x="1713855" y="4239057"/>
            <a:chExt cx="3276625" cy="1245242"/>
          </a:xfrm>
        </p:grpSpPr>
        <p:sp>
          <p:nvSpPr>
            <p:cNvPr id="32" name="Text Box 7"/>
            <p:cNvSpPr txBox="1">
              <a:spLocks noChangeArrowheads="1"/>
            </p:cNvSpPr>
            <p:nvPr/>
          </p:nvSpPr>
          <p:spPr bwMode="auto">
            <a:xfrm>
              <a:off x="1713855" y="5071198"/>
              <a:ext cx="3276625" cy="413101"/>
            </a:xfrm>
            <a:prstGeom prst="rect">
              <a:avLst/>
            </a:prstGeom>
            <a:noFill/>
            <a:ln w="9525">
              <a:noFill/>
              <a:miter lim="800000"/>
              <a:headEnd/>
              <a:tailEnd/>
            </a:ln>
          </p:spPr>
          <p:txBody>
            <a:bodyPr wrap="square" lIns="104306" tIns="52153" rIns="104306" bIns="52153">
              <a:spAutoFit/>
            </a:bodyPr>
            <a:lstStyle/>
            <a:p>
              <a:r>
                <a:rPr lang="en-US" altLang="ja-JP" sz="2000">
                  <a:solidFill>
                    <a:srgbClr val="008000"/>
                  </a:solidFill>
                  <a:latin typeface="HGP創英角ｺﾞｼｯｸUB" pitchFamily="50" charset="-128"/>
                  <a:ea typeface="HGP創英角ｺﾞｼｯｸUB" pitchFamily="50" charset="-128"/>
                </a:rPr>
                <a:t>◆</a:t>
              </a:r>
              <a:r>
                <a:rPr lang="ja-JP" altLang="en-US" sz="2000">
                  <a:latin typeface="HGP創英角ｺﾞｼｯｸUB" pitchFamily="50" charset="-128"/>
                  <a:ea typeface="HGP創英角ｺﾞｼｯｸUB" pitchFamily="50" charset="-128"/>
                </a:rPr>
                <a:t>排水立て管径（</a:t>
              </a:r>
              <a:r>
                <a:rPr lang="en-US" altLang="ja-JP" sz="2000">
                  <a:solidFill>
                    <a:srgbClr val="FF0000"/>
                  </a:solidFill>
                  <a:latin typeface="HGP創英角ｺﾞｼｯｸUB" pitchFamily="50" charset="-128"/>
                  <a:ea typeface="HGP創英角ｺﾞｼｯｸUB" pitchFamily="50" charset="-128"/>
                </a:rPr>
                <a:t>100mm</a:t>
              </a:r>
              <a:r>
                <a:rPr lang="ja-JP" altLang="en-US" sz="2000" smtClean="0">
                  <a:latin typeface="HGP創英角ｺﾞｼｯｸUB" pitchFamily="50" charset="-128"/>
                  <a:ea typeface="HGP創英角ｺﾞｼｯｸUB" pitchFamily="50" charset="-128"/>
                </a:rPr>
                <a:t>）</a:t>
              </a:r>
              <a:endParaRPr lang="ja-JP" altLang="en-US" sz="2000">
                <a:solidFill>
                  <a:srgbClr val="FF0000"/>
                </a:solidFill>
                <a:latin typeface="HGP創英角ｺﾞｼｯｸUB" pitchFamily="50" charset="-128"/>
                <a:ea typeface="HGP創英角ｺﾞｼｯｸUB" pitchFamily="50" charset="-128"/>
              </a:endParaRPr>
            </a:p>
          </p:txBody>
        </p:sp>
        <p:cxnSp>
          <p:nvCxnSpPr>
            <p:cNvPr id="36" name="直線矢印コネクタ 2"/>
            <p:cNvCxnSpPr>
              <a:cxnSpLocks noChangeShapeType="1"/>
            </p:cNvCxnSpPr>
            <p:nvPr/>
          </p:nvCxnSpPr>
          <p:spPr bwMode="auto">
            <a:xfrm flipV="1">
              <a:off x="4610623" y="4239057"/>
              <a:ext cx="12177" cy="832141"/>
            </a:xfrm>
            <a:prstGeom prst="straightConnector1">
              <a:avLst/>
            </a:prstGeom>
            <a:noFill/>
            <a:ln w="28575">
              <a:solidFill>
                <a:srgbClr val="008000"/>
              </a:solidFill>
              <a:round/>
              <a:headEnd/>
              <a:tailEnd type="triangle" w="med" len="med"/>
            </a:ln>
          </p:spPr>
        </p:cxnSp>
      </p:grpSp>
      <p:grpSp>
        <p:nvGrpSpPr>
          <p:cNvPr id="7" name="グループ化 6"/>
          <p:cNvGrpSpPr/>
          <p:nvPr/>
        </p:nvGrpSpPr>
        <p:grpSpPr>
          <a:xfrm>
            <a:off x="1713855" y="4256504"/>
            <a:ext cx="4208909" cy="1698636"/>
            <a:chOff x="1713855" y="4256504"/>
            <a:chExt cx="4208909" cy="1698636"/>
          </a:xfrm>
        </p:grpSpPr>
        <p:sp>
          <p:nvSpPr>
            <p:cNvPr id="34" name="Text Box 7"/>
            <p:cNvSpPr txBox="1">
              <a:spLocks noChangeArrowheads="1"/>
            </p:cNvSpPr>
            <p:nvPr/>
          </p:nvSpPr>
          <p:spPr bwMode="auto">
            <a:xfrm>
              <a:off x="1713855" y="5542039"/>
              <a:ext cx="4208909" cy="413101"/>
            </a:xfrm>
            <a:prstGeom prst="rect">
              <a:avLst/>
            </a:prstGeom>
            <a:noFill/>
            <a:ln w="9525">
              <a:noFill/>
              <a:miter lim="800000"/>
              <a:headEnd/>
              <a:tailEnd/>
            </a:ln>
          </p:spPr>
          <p:txBody>
            <a:bodyPr wrap="square" lIns="104306" tIns="52153" rIns="104306" bIns="52153">
              <a:spAutoFit/>
            </a:bodyPr>
            <a:lstStyle/>
            <a:p>
              <a:r>
                <a:rPr lang="en-US" altLang="ja-JP" sz="2000" smtClean="0">
                  <a:solidFill>
                    <a:srgbClr val="008000"/>
                  </a:solidFill>
                  <a:latin typeface="HGP創英角ｺﾞｼｯｸUB" pitchFamily="50" charset="-128"/>
                  <a:ea typeface="HGP創英角ｺﾞｼｯｸUB" pitchFamily="50" charset="-128"/>
                </a:rPr>
                <a:t>◆</a:t>
              </a:r>
              <a:r>
                <a:rPr lang="ja-JP" altLang="en-US" sz="2000" smtClean="0">
                  <a:latin typeface="HGP創英角ｺﾞｼｯｸUB" pitchFamily="50" charset="-128"/>
                  <a:ea typeface="HGP創英角ｺﾞｼｯｸUB" pitchFamily="50" charset="-128"/>
                </a:rPr>
                <a:t>通</a:t>
              </a:r>
              <a:r>
                <a:rPr lang="ja-JP" altLang="en-US" sz="2000">
                  <a:latin typeface="HGP創英角ｺﾞｼｯｸUB" pitchFamily="50" charset="-128"/>
                  <a:ea typeface="HGP創英角ｺﾞｼｯｸUB" pitchFamily="50" charset="-128"/>
                </a:rPr>
                <a:t>気立て管の排水負荷合計</a:t>
              </a:r>
              <a:r>
                <a:rPr lang="ja-JP" altLang="en-US" sz="2000">
                  <a:solidFill>
                    <a:srgbClr val="FF0000"/>
                  </a:solidFill>
                  <a:latin typeface="HGP創英角ｺﾞｼｯｸUB" pitchFamily="50" charset="-128"/>
                  <a:ea typeface="HGP創英角ｺﾞｼｯｸUB" pitchFamily="50" charset="-128"/>
                </a:rPr>
                <a:t>（</a:t>
              </a:r>
              <a:r>
                <a:rPr lang="en-US" altLang="ja-JP" sz="2000">
                  <a:solidFill>
                    <a:srgbClr val="FF0000"/>
                  </a:solidFill>
                  <a:latin typeface="HGP創英角ｺﾞｼｯｸUB" pitchFamily="50" charset="-128"/>
                  <a:ea typeface="HGP創英角ｺﾞｼｯｸUB" pitchFamily="50" charset="-128"/>
                </a:rPr>
                <a:t>342</a:t>
              </a:r>
              <a:r>
                <a:rPr lang="ja-JP" altLang="en-US" sz="2000" smtClean="0">
                  <a:solidFill>
                    <a:srgbClr val="FF0000"/>
                  </a:solidFill>
                  <a:latin typeface="HGP創英角ｺﾞｼｯｸUB" pitchFamily="50" charset="-128"/>
                  <a:ea typeface="HGP創英角ｺﾞｼｯｸUB" pitchFamily="50" charset="-128"/>
                </a:rPr>
                <a:t>）</a:t>
              </a:r>
              <a:endParaRPr lang="ja-JP" altLang="en-US" sz="2000">
                <a:solidFill>
                  <a:srgbClr val="FF0000"/>
                </a:solidFill>
                <a:latin typeface="HGP創英角ｺﾞｼｯｸUB" pitchFamily="50" charset="-128"/>
                <a:ea typeface="HGP創英角ｺﾞｼｯｸUB" pitchFamily="50" charset="-128"/>
              </a:endParaRPr>
            </a:p>
          </p:txBody>
        </p:sp>
        <p:cxnSp>
          <p:nvCxnSpPr>
            <p:cNvPr id="37" name="直線矢印コネクタ 2"/>
            <p:cNvCxnSpPr>
              <a:cxnSpLocks noChangeShapeType="1"/>
            </p:cNvCxnSpPr>
            <p:nvPr/>
          </p:nvCxnSpPr>
          <p:spPr bwMode="auto">
            <a:xfrm flipV="1">
              <a:off x="5227151" y="4256504"/>
              <a:ext cx="17967" cy="1227795"/>
            </a:xfrm>
            <a:prstGeom prst="straightConnector1">
              <a:avLst/>
            </a:prstGeom>
            <a:noFill/>
            <a:ln w="28575">
              <a:solidFill>
                <a:srgbClr val="008000"/>
              </a:solidFill>
              <a:round/>
              <a:headEnd/>
              <a:tailEnd type="triangle" w="med" len="med"/>
            </a:ln>
          </p:spPr>
        </p:cxnSp>
      </p:grpSp>
      <p:grpSp>
        <p:nvGrpSpPr>
          <p:cNvPr id="8" name="グループ化 7"/>
          <p:cNvGrpSpPr/>
          <p:nvPr/>
        </p:nvGrpSpPr>
        <p:grpSpPr>
          <a:xfrm>
            <a:off x="1713855" y="4256504"/>
            <a:ext cx="7459677" cy="2169476"/>
            <a:chOff x="1713855" y="4256504"/>
            <a:chExt cx="7459677" cy="2169476"/>
          </a:xfrm>
        </p:grpSpPr>
        <p:sp>
          <p:nvSpPr>
            <p:cNvPr id="33" name="Text Box 7"/>
            <p:cNvSpPr txBox="1">
              <a:spLocks noChangeArrowheads="1"/>
            </p:cNvSpPr>
            <p:nvPr/>
          </p:nvSpPr>
          <p:spPr bwMode="auto">
            <a:xfrm>
              <a:off x="1713855" y="6012879"/>
              <a:ext cx="3276625" cy="413101"/>
            </a:xfrm>
            <a:prstGeom prst="rect">
              <a:avLst/>
            </a:prstGeom>
            <a:noFill/>
            <a:ln w="9525">
              <a:noFill/>
              <a:miter lim="800000"/>
              <a:headEnd/>
              <a:tailEnd/>
            </a:ln>
          </p:spPr>
          <p:txBody>
            <a:bodyPr wrap="square" lIns="104306" tIns="52153" rIns="104306" bIns="52153">
              <a:spAutoFit/>
            </a:bodyPr>
            <a:lstStyle/>
            <a:p>
              <a:r>
                <a:rPr lang="en-US" altLang="ja-JP" sz="2000" smtClean="0">
                  <a:solidFill>
                    <a:srgbClr val="008000"/>
                  </a:solidFill>
                  <a:latin typeface="HGP創英角ｺﾞｼｯｸUB" pitchFamily="50" charset="-128"/>
                  <a:ea typeface="HGP創英角ｺﾞｼｯｸUB" pitchFamily="50" charset="-128"/>
                </a:rPr>
                <a:t>◆</a:t>
              </a:r>
              <a:r>
                <a:rPr lang="ja-JP" altLang="en-US" sz="2000" smtClean="0">
                  <a:latin typeface="HGP創英角ｺﾞｼｯｸUB" pitchFamily="50" charset="-128"/>
                  <a:ea typeface="HGP創英角ｺﾞｼｯｸUB" pitchFamily="50" charset="-128"/>
                </a:rPr>
                <a:t>通気</a:t>
              </a:r>
              <a:r>
                <a:rPr lang="ja-JP" altLang="en-US" sz="2000">
                  <a:latin typeface="HGP創英角ｺﾞｼｯｸUB" pitchFamily="50" charset="-128"/>
                  <a:ea typeface="HGP創英角ｺﾞｼｯｸUB" pitchFamily="50" charset="-128"/>
                </a:rPr>
                <a:t>枝管長さ</a:t>
              </a:r>
              <a:r>
                <a:rPr lang="ja-JP" altLang="en-US" sz="2000">
                  <a:solidFill>
                    <a:srgbClr val="FF0000"/>
                  </a:solidFill>
                  <a:latin typeface="HGP創英角ｺﾞｼｯｸUB" pitchFamily="50" charset="-128"/>
                  <a:ea typeface="HGP創英角ｺﾞｼｯｸUB" pitchFamily="50" charset="-128"/>
                </a:rPr>
                <a:t>（</a:t>
              </a:r>
              <a:r>
                <a:rPr lang="en-US" altLang="ja-JP" sz="2000">
                  <a:solidFill>
                    <a:srgbClr val="FF0000"/>
                  </a:solidFill>
                  <a:latin typeface="HGP創英角ｺﾞｼｯｸUB" pitchFamily="50" charset="-128"/>
                  <a:ea typeface="HGP創英角ｺﾞｼｯｸUB" pitchFamily="50" charset="-128"/>
                </a:rPr>
                <a:t>56m</a:t>
              </a:r>
              <a:r>
                <a:rPr lang="ja-JP" altLang="en-US" sz="2000">
                  <a:solidFill>
                    <a:srgbClr val="FF0000"/>
                  </a:solidFill>
                  <a:latin typeface="HGP創英角ｺﾞｼｯｸUB" pitchFamily="50" charset="-128"/>
                  <a:ea typeface="HGP創英角ｺﾞｼｯｸUB" pitchFamily="50" charset="-128"/>
                </a:rPr>
                <a:t>）</a:t>
              </a:r>
            </a:p>
          </p:txBody>
        </p:sp>
        <p:sp>
          <p:nvSpPr>
            <p:cNvPr id="39" name="フリーフォーム 6"/>
            <p:cNvSpPr>
              <a:spLocks/>
            </p:cNvSpPr>
            <p:nvPr/>
          </p:nvSpPr>
          <p:spPr bwMode="auto">
            <a:xfrm>
              <a:off x="4410596" y="4256504"/>
              <a:ext cx="4762936" cy="1962925"/>
            </a:xfrm>
            <a:custGeom>
              <a:avLst/>
              <a:gdLst>
                <a:gd name="T0" fmla="*/ 0 w 5173579"/>
                <a:gd name="T1" fmla="*/ 1828800 h 1828800"/>
                <a:gd name="T2" fmla="*/ 1624397 w 5173579"/>
                <a:gd name="T3" fmla="*/ 1828800 h 1828800"/>
                <a:gd name="T4" fmla="*/ 2984071 w 5173579"/>
                <a:gd name="T5" fmla="*/ 469232 h 1828800"/>
                <a:gd name="T6" fmla="*/ 4704726 w 5173579"/>
                <a:gd name="T7" fmla="*/ 469232 h 1828800"/>
                <a:gd name="T8" fmla="*/ 5173998 w 5173579"/>
                <a:gd name="T9" fmla="*/ 0 h 1828800"/>
                <a:gd name="T10" fmla="*/ 0 60000 65536"/>
                <a:gd name="T11" fmla="*/ 0 60000 65536"/>
                <a:gd name="T12" fmla="*/ 0 60000 65536"/>
                <a:gd name="T13" fmla="*/ 0 60000 65536"/>
                <a:gd name="T14" fmla="*/ 0 60000 65536"/>
                <a:gd name="T15" fmla="*/ 0 w 5173579"/>
                <a:gd name="T16" fmla="*/ 0 h 1828800"/>
                <a:gd name="T17" fmla="*/ 5173579 w 5173579"/>
                <a:gd name="T18" fmla="*/ 1828800 h 1828800"/>
              </a:gdLst>
              <a:ahLst/>
              <a:cxnLst>
                <a:cxn ang="T10">
                  <a:pos x="T0" y="T1"/>
                </a:cxn>
                <a:cxn ang="T11">
                  <a:pos x="T2" y="T3"/>
                </a:cxn>
                <a:cxn ang="T12">
                  <a:pos x="T4" y="T5"/>
                </a:cxn>
                <a:cxn ang="T13">
                  <a:pos x="T6" y="T7"/>
                </a:cxn>
                <a:cxn ang="T14">
                  <a:pos x="T8" y="T9"/>
                </a:cxn>
              </a:cxnLst>
              <a:rect l="T15" t="T16" r="T17" b="T18"/>
              <a:pathLst>
                <a:path w="5173579" h="1828800">
                  <a:moveTo>
                    <a:pt x="0" y="1828800"/>
                  </a:moveTo>
                  <a:lnTo>
                    <a:pt x="1624263" y="1828800"/>
                  </a:lnTo>
                  <a:lnTo>
                    <a:pt x="2983831" y="469232"/>
                  </a:lnTo>
                  <a:lnTo>
                    <a:pt x="4704347" y="469232"/>
                  </a:lnTo>
                  <a:lnTo>
                    <a:pt x="5173579" y="0"/>
                  </a:lnTo>
                </a:path>
              </a:pathLst>
            </a:custGeom>
            <a:noFill/>
            <a:ln w="28575">
              <a:solidFill>
                <a:srgbClr val="008000"/>
              </a:solidFill>
              <a:round/>
              <a:headEnd/>
              <a:tailEnd type="triangle" w="med" len="med"/>
            </a:ln>
          </p:spPr>
          <p:txBody>
            <a:bodyPr anchor="ctr"/>
            <a:lstStyle/>
            <a:p>
              <a:endParaRPr lang="ja-JP" altLang="en-US"/>
            </a:p>
          </p:txBody>
        </p:sp>
      </p:grpSp>
      <p:grpSp>
        <p:nvGrpSpPr>
          <p:cNvPr id="9" name="グループ化 8"/>
          <p:cNvGrpSpPr/>
          <p:nvPr/>
        </p:nvGrpSpPr>
        <p:grpSpPr>
          <a:xfrm>
            <a:off x="7650956" y="5071199"/>
            <a:ext cx="2736057" cy="2049313"/>
            <a:chOff x="7650956" y="5071199"/>
            <a:chExt cx="2736057" cy="2049313"/>
          </a:xfrm>
        </p:grpSpPr>
        <p:sp>
          <p:nvSpPr>
            <p:cNvPr id="43" name="線吹き出し 1 (枠付き) 42"/>
            <p:cNvSpPr/>
            <p:nvPr/>
          </p:nvSpPr>
          <p:spPr>
            <a:xfrm>
              <a:off x="7650956" y="5071199"/>
              <a:ext cx="2736057" cy="2049313"/>
            </a:xfrm>
            <a:prstGeom prst="borderCallout1">
              <a:avLst>
                <a:gd name="adj1" fmla="val 61121"/>
                <a:gd name="adj2" fmla="val -212"/>
                <a:gd name="adj3" fmla="val 80706"/>
                <a:gd name="adj4" fmla="val -18611"/>
              </a:avLst>
            </a:prstGeom>
            <a:noFill/>
            <a:ln w="28575">
              <a:solidFill>
                <a:srgbClr val="008000"/>
              </a:solidFill>
              <a:miter lim="800000"/>
              <a:headEnd type="none" w="med" len="med"/>
              <a:tailEnd type="oval" w="med" len="med"/>
            </a:ln>
          </p:spPr>
          <p:txBody>
            <a:bodyPr lIns="104306" tIns="52153" rIns="104306" bIns="52153" anchor="t" anchorCtr="0"/>
            <a:lstStyle/>
            <a:p>
              <a:r>
                <a:rPr lang="ja-JP" altLang="en-US" sz="1400">
                  <a:solidFill>
                    <a:srgbClr val="FF0000"/>
                  </a:solidFill>
                  <a:latin typeface="HGP創英角ｺﾞｼｯｸUB" pitchFamily="50" charset="-128"/>
                  <a:ea typeface="HGP創英角ｺﾞｼｯｸUB" pitchFamily="50" charset="-128"/>
                </a:rPr>
                <a:t>伸頂通気管の口径は？</a:t>
              </a:r>
            </a:p>
            <a:p>
              <a:r>
                <a:rPr lang="ja-JP" altLang="en-US" sz="1400">
                  <a:latin typeface="HGP創英角ｺﾞｼｯｸUB" pitchFamily="50" charset="-128"/>
                  <a:ea typeface="HGP創英角ｺﾞｼｯｸUB" pitchFamily="50" charset="-128"/>
                </a:rPr>
                <a:t>排水立て管と同口径とする。</a:t>
              </a:r>
            </a:p>
          </p:txBody>
        </p:sp>
        <p:pic>
          <p:nvPicPr>
            <p:cNvPr id="44" name="Picture 2" descr="\\FILESERVER01\ib01\nagasawa_BU070208\aa-別室\120325_空衛学会作成用\ai\4-2-4_kankei\4-2-4_kankei-p9.pn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21121" t="-1531" r="8624" b="57305"/>
            <a:stretch/>
          </p:blipFill>
          <p:spPr bwMode="auto">
            <a:xfrm>
              <a:off x="7739183" y="5580831"/>
              <a:ext cx="2560377" cy="1415694"/>
            </a:xfrm>
            <a:prstGeom prst="rect">
              <a:avLst/>
            </a:prstGeom>
            <a:noFill/>
            <a:ln w="28575">
              <a:noFill/>
            </a:ln>
            <a:extLst>
              <a:ext uri="{909E8E84-426E-40DD-AFC4-6F175D3DCCD1}">
                <a14:hiddenFill xmlns:a14="http://schemas.microsoft.com/office/drawing/2010/main">
                  <a:solidFill>
                    <a:srgbClr val="FFFFFF"/>
                  </a:solidFill>
                </a14:hiddenFill>
              </a:ext>
            </a:extLst>
          </p:spPr>
        </p:pic>
        <p:sp>
          <p:nvSpPr>
            <p:cNvPr id="45" name="Rectangle 20"/>
            <p:cNvSpPr>
              <a:spLocks noChangeArrowheads="1"/>
            </p:cNvSpPr>
            <p:nvPr/>
          </p:nvSpPr>
          <p:spPr bwMode="auto">
            <a:xfrm>
              <a:off x="8041387" y="5750427"/>
              <a:ext cx="197929" cy="538251"/>
            </a:xfrm>
            <a:prstGeom prst="rect">
              <a:avLst/>
            </a:prstGeom>
            <a:noFill/>
            <a:ln w="19050">
              <a:solidFill>
                <a:srgbClr val="FF0000"/>
              </a:solidFill>
              <a:miter lim="800000"/>
              <a:headEnd/>
              <a:tailEnd/>
            </a:ln>
          </p:spPr>
          <p:txBody>
            <a:bodyPr wrap="none" anchor="ctr"/>
            <a:lstStyle/>
            <a:p>
              <a:endParaRPr lang="ja-JP" altLang="en-US"/>
            </a:p>
          </p:txBody>
        </p:sp>
        <p:sp>
          <p:nvSpPr>
            <p:cNvPr id="46" name="Rectangle 20"/>
            <p:cNvSpPr>
              <a:spLocks noChangeArrowheads="1"/>
            </p:cNvSpPr>
            <p:nvPr/>
          </p:nvSpPr>
          <p:spPr bwMode="auto">
            <a:xfrm>
              <a:off x="8041387" y="6458274"/>
              <a:ext cx="197929" cy="538251"/>
            </a:xfrm>
            <a:prstGeom prst="rect">
              <a:avLst/>
            </a:prstGeom>
            <a:noFill/>
            <a:ln w="19050">
              <a:solidFill>
                <a:srgbClr val="FF0000"/>
              </a:solidFill>
              <a:miter lim="800000"/>
              <a:headEnd/>
              <a:tailEnd/>
            </a:ln>
          </p:spPr>
          <p:txBody>
            <a:bodyPr wrap="none" anchor="ctr"/>
            <a:lstStyle/>
            <a:p>
              <a:endParaRPr lang="ja-JP" altLang="en-US"/>
            </a:p>
          </p:txBody>
        </p:sp>
        <p:sp>
          <p:nvSpPr>
            <p:cNvPr id="47" name="Arc 21"/>
            <p:cNvSpPr>
              <a:spLocks/>
            </p:cNvSpPr>
            <p:nvPr/>
          </p:nvSpPr>
          <p:spPr bwMode="auto">
            <a:xfrm rot="2671961">
              <a:off x="7980525" y="6070665"/>
              <a:ext cx="589840" cy="565311"/>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rgbClr val="FF0000"/>
              </a:solidFill>
              <a:round/>
              <a:headEnd type="triangle" w="med" len="med"/>
              <a:tailEnd type="triangle" w="med" len="med"/>
            </a:ln>
          </p:spPr>
          <p:txBody>
            <a:bodyPr wrap="none" lIns="104306" tIns="52153" rIns="104306" bIns="52153" anchor="ctr"/>
            <a:lstStyle/>
            <a:p>
              <a:endParaRPr lang="ja-JP" altLang="en-US"/>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repeatCount="indefinite" fill="remove" grpId="0" nodeType="withEffect">
                                  <p:stCondLst>
                                    <p:cond delay="0"/>
                                  </p:stCondLst>
                                  <p:childTnLst>
                                    <p:animClr clrSpc="rgb" dir="cw">
                                      <p:cBhvr override="childStyle">
                                        <p:cTn id="6" dur="1000" autoRev="1" fill="remove"/>
                                        <p:tgtEl>
                                          <p:spTgt spid="27"/>
                                        </p:tgtEl>
                                        <p:attrNameLst>
                                          <p:attrName>style.color</p:attrName>
                                        </p:attrNameLst>
                                      </p:cBhvr>
                                      <p:to>
                                        <a:srgbClr val="FFFF00"/>
                                      </p:to>
                                    </p:animClr>
                                    <p:animClr clrSpc="rgb" dir="cw">
                                      <p:cBhvr>
                                        <p:cTn id="7" dur="1000" autoRev="1" fill="remove"/>
                                        <p:tgtEl>
                                          <p:spTgt spid="27"/>
                                        </p:tgtEl>
                                        <p:attrNameLst>
                                          <p:attrName>fillcolor</p:attrName>
                                        </p:attrNameLst>
                                      </p:cBhvr>
                                      <p:to>
                                        <a:srgbClr val="FFFF00"/>
                                      </p:to>
                                    </p:animClr>
                                    <p:set>
                                      <p:cBhvr>
                                        <p:cTn id="8" dur="1000" autoRev="1" fill="remove"/>
                                        <p:tgtEl>
                                          <p:spTgt spid="27"/>
                                        </p:tgtEl>
                                        <p:attrNameLst>
                                          <p:attrName>fill.type</p:attrName>
                                        </p:attrNameLst>
                                      </p:cBhvr>
                                      <p:to>
                                        <p:strVal val="solid"/>
                                      </p:to>
                                    </p:set>
                                    <p:set>
                                      <p:cBhvr>
                                        <p:cTn id="9" dur="1000" autoRev="1" fill="remove"/>
                                        <p:tgtEl>
                                          <p:spTgt spid="27"/>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left)">
                                      <p:cBhvr>
                                        <p:cTn id="14" dur="20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20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left)">
                                      <p:cBhvr>
                                        <p:cTn id="24" dur="20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wipe(down)">
                                      <p:cBhvr>
                                        <p:cTn id="29" dur="2000"/>
                                        <p:tgtEl>
                                          <p:spTgt spid="2"/>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grpId="0" nodeType="clickEffect">
                                  <p:stCondLst>
                                    <p:cond delay="0"/>
                                  </p:stCondLst>
                                  <p:childTnLst>
                                    <p:set>
                                      <p:cBhvr>
                                        <p:cTn id="33" dur="1" fill="hold">
                                          <p:stCondLst>
                                            <p:cond delay="0"/>
                                          </p:stCondLst>
                                        </p:cTn>
                                        <p:tgtEl>
                                          <p:spTgt spid="13319"/>
                                        </p:tgtEl>
                                        <p:attrNameLst>
                                          <p:attrName>style.visibility</p:attrName>
                                        </p:attrNameLst>
                                      </p:cBhvr>
                                      <p:to>
                                        <p:strVal val="visible"/>
                                      </p:to>
                                    </p:set>
                                    <p:animEffect transition="in" filter="wipe(up)">
                                      <p:cBhvr>
                                        <p:cTn id="34" dur="2000"/>
                                        <p:tgtEl>
                                          <p:spTgt spid="13319"/>
                                        </p:tgtEl>
                                      </p:cBhvr>
                                    </p:animEffect>
                                  </p:childTnLst>
                                </p:cTn>
                              </p:par>
                            </p:childTnLst>
                          </p:cTn>
                        </p:par>
                        <p:par>
                          <p:cTn id="35" fill="hold">
                            <p:stCondLst>
                              <p:cond delay="2000"/>
                            </p:stCondLst>
                            <p:childTnLst>
                              <p:par>
                                <p:cTn id="36" presetID="22" presetClass="entr" presetSubtype="8" fill="hold" nodeType="after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left)">
                                      <p:cBhvr>
                                        <p:cTn id="38"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9" grpId="0" animBg="1"/>
      <p:bldP spid="2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descr="\\FILESERVER01\ib01\nagasawa_BU070208\aa-別室\120325_空衛学会作成用\ai\4-2-4_kankei\4-2-4_kankei-p9.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62324" y="936489"/>
            <a:ext cx="6927191" cy="6084502"/>
          </a:xfrm>
          <a:prstGeom prst="rect">
            <a:avLst/>
          </a:prstGeom>
          <a:noFill/>
          <a:ln w="28575">
            <a:noFill/>
          </a:ln>
          <a:extLst>
            <a:ext uri="{909E8E84-426E-40DD-AFC4-6F175D3DCCD1}">
              <a14:hiddenFill xmlns:a14="http://schemas.microsoft.com/office/drawing/2010/main">
                <a:solidFill>
                  <a:srgbClr val="FFFFFF"/>
                </a:solidFill>
              </a14:hiddenFill>
            </a:ext>
          </a:extLst>
        </p:spPr>
      </p:pic>
      <p:sp>
        <p:nvSpPr>
          <p:cNvPr id="14338" name="Rectangle 5"/>
          <p:cNvSpPr>
            <a:spLocks noGrp="1" noChangeArrowheads="1"/>
          </p:cNvSpPr>
          <p:nvPr>
            <p:ph type="title"/>
          </p:nvPr>
        </p:nvSpPr>
        <p:spPr bwMode="auto">
          <a:xfrm>
            <a:off x="0" y="17463"/>
            <a:ext cx="10693400" cy="720725"/>
          </a:xfrm>
          <a:noFill/>
          <a:ln>
            <a:miter lim="800000"/>
            <a:headEnd/>
            <a:tailEnd/>
          </a:ln>
        </p:spPr>
        <p:txBody>
          <a:bodyPr vert="horz" numCol="1" compatLnSpc="1">
            <a:prstTxWarp prst="textNoShape">
              <a:avLst/>
            </a:prstTxWarp>
          </a:bodyPr>
          <a:lstStyle/>
          <a:p>
            <a:pPr eaLnBrk="1" hangingPunct="1"/>
            <a:r>
              <a:rPr lang="zh-TW" altLang="en-US" sz="4100" smtClean="0"/>
              <a:t>器具排水負荷単位法（</a:t>
            </a:r>
            <a:r>
              <a:rPr lang="ja-JP" altLang="en-US" sz="4100" smtClean="0"/>
              <a:t>７</a:t>
            </a:r>
            <a:r>
              <a:rPr lang="zh-TW" altLang="en-US" sz="4100" smtClean="0"/>
              <a:t>）</a:t>
            </a:r>
            <a:endParaRPr lang="ja-JP" altLang="en-US" sz="4100" smtClean="0"/>
          </a:p>
        </p:txBody>
      </p:sp>
      <p:sp>
        <p:nvSpPr>
          <p:cNvPr id="14339" name="Text Box 6"/>
          <p:cNvSpPr txBox="1">
            <a:spLocks noChangeArrowheads="1"/>
          </p:cNvSpPr>
          <p:nvPr/>
        </p:nvSpPr>
        <p:spPr bwMode="auto">
          <a:xfrm>
            <a:off x="5607940" y="3316939"/>
            <a:ext cx="2547072" cy="246221"/>
          </a:xfrm>
          <a:prstGeom prst="rect">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ctr">
              <a:defRPr sz="1600">
                <a:solidFill>
                  <a:srgbClr val="FF9900"/>
                </a:solidFill>
                <a:latin typeface="HGP創英角ｺﾞｼｯｸUB" pitchFamily="50" charset="-128"/>
                <a:ea typeface="HGP創英角ｺﾞｼｯｸUB" pitchFamily="50" charset="-128"/>
              </a:defRPr>
            </a:lvl1pPr>
            <a:lvl2pPr>
              <a:defRPr>
                <a:solidFill>
                  <a:schemeClr val="lt1"/>
                </a:solidFill>
                <a:latin typeface="+mn-lt"/>
                <a:ea typeface="+mn-ea"/>
              </a:defRPr>
            </a:lvl2pPr>
            <a:lvl3pPr>
              <a:defRPr>
                <a:solidFill>
                  <a:schemeClr val="lt1"/>
                </a:solidFill>
                <a:latin typeface="+mn-lt"/>
                <a:ea typeface="+mn-ea"/>
              </a:defRPr>
            </a:lvl3pPr>
            <a:lvl4pPr>
              <a:defRPr>
                <a:solidFill>
                  <a:schemeClr val="lt1"/>
                </a:solidFill>
                <a:latin typeface="+mn-lt"/>
                <a:ea typeface="+mn-ea"/>
              </a:defRPr>
            </a:lvl4pPr>
            <a:lvl5pPr>
              <a:defRPr>
                <a:solidFill>
                  <a:schemeClr val="lt1"/>
                </a:solidFill>
                <a:latin typeface="+mn-lt"/>
                <a:ea typeface="+mn-ea"/>
              </a:defRPr>
            </a:lvl5pPr>
            <a:lvl6pPr>
              <a:defRPr>
                <a:solidFill>
                  <a:schemeClr val="lt1"/>
                </a:solidFill>
                <a:latin typeface="+mn-lt"/>
                <a:ea typeface="+mn-ea"/>
              </a:defRPr>
            </a:lvl6pPr>
            <a:lvl7pPr>
              <a:defRPr>
                <a:solidFill>
                  <a:schemeClr val="lt1"/>
                </a:solidFill>
                <a:latin typeface="+mn-lt"/>
                <a:ea typeface="+mn-ea"/>
              </a:defRPr>
            </a:lvl7pPr>
            <a:lvl8pPr>
              <a:defRPr>
                <a:solidFill>
                  <a:schemeClr val="lt1"/>
                </a:solidFill>
                <a:latin typeface="+mn-lt"/>
                <a:ea typeface="+mn-ea"/>
              </a:defRPr>
            </a:lvl8pPr>
            <a:lvl9pPr>
              <a:defRPr>
                <a:solidFill>
                  <a:schemeClr val="lt1"/>
                </a:solidFill>
                <a:latin typeface="+mn-lt"/>
                <a:ea typeface="+mn-ea"/>
              </a:defRPr>
            </a:lvl9pPr>
          </a:lstStyle>
          <a:p>
            <a:r>
              <a:rPr lang="en-US" altLang="ja-JP"/>
              <a:t>↑</a:t>
            </a:r>
            <a:r>
              <a:rPr lang="ja-JP" altLang="en-US"/>
              <a:t>排水横枝管</a:t>
            </a:r>
            <a:r>
              <a:rPr lang="en-US" altLang="ja-JP" smtClean="0"/>
              <a:t>100mm</a:t>
            </a:r>
            <a:r>
              <a:rPr lang="ja-JP" altLang="en-US" smtClean="0"/>
              <a:t>　③　</a:t>
            </a:r>
            <a:endParaRPr lang="ja-JP" altLang="en-US"/>
          </a:p>
        </p:txBody>
      </p:sp>
      <p:sp>
        <p:nvSpPr>
          <p:cNvPr id="14340" name="Text Box 12"/>
          <p:cNvSpPr txBox="1">
            <a:spLocks noChangeArrowheads="1"/>
          </p:cNvSpPr>
          <p:nvPr/>
        </p:nvSpPr>
        <p:spPr bwMode="auto">
          <a:xfrm>
            <a:off x="2044365" y="6990934"/>
            <a:ext cx="2376264" cy="246221"/>
          </a:xfrm>
          <a:prstGeom prst="rect">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ctr">
              <a:defRPr sz="1600">
                <a:solidFill>
                  <a:srgbClr val="FF9900"/>
                </a:solidFill>
                <a:latin typeface="HGP創英角ｺﾞｼｯｸUB" pitchFamily="50" charset="-128"/>
                <a:ea typeface="HGP創英角ｺﾞｼｯｸUB" pitchFamily="50" charset="-128"/>
              </a:defRPr>
            </a:lvl1pPr>
            <a:lvl2pPr>
              <a:defRPr>
                <a:solidFill>
                  <a:schemeClr val="lt1"/>
                </a:solidFill>
                <a:latin typeface="+mn-lt"/>
                <a:ea typeface="+mn-ea"/>
              </a:defRPr>
            </a:lvl2pPr>
            <a:lvl3pPr>
              <a:defRPr>
                <a:solidFill>
                  <a:schemeClr val="lt1"/>
                </a:solidFill>
                <a:latin typeface="+mn-lt"/>
                <a:ea typeface="+mn-ea"/>
              </a:defRPr>
            </a:lvl3pPr>
            <a:lvl4pPr>
              <a:defRPr>
                <a:solidFill>
                  <a:schemeClr val="lt1"/>
                </a:solidFill>
                <a:latin typeface="+mn-lt"/>
                <a:ea typeface="+mn-ea"/>
              </a:defRPr>
            </a:lvl4pPr>
            <a:lvl5pPr>
              <a:defRPr>
                <a:solidFill>
                  <a:schemeClr val="lt1"/>
                </a:solidFill>
                <a:latin typeface="+mn-lt"/>
                <a:ea typeface="+mn-ea"/>
              </a:defRPr>
            </a:lvl5pPr>
            <a:lvl6pPr>
              <a:defRPr>
                <a:solidFill>
                  <a:schemeClr val="lt1"/>
                </a:solidFill>
                <a:latin typeface="+mn-lt"/>
                <a:ea typeface="+mn-ea"/>
              </a:defRPr>
            </a:lvl6pPr>
            <a:lvl7pPr>
              <a:defRPr>
                <a:solidFill>
                  <a:schemeClr val="lt1"/>
                </a:solidFill>
                <a:latin typeface="+mn-lt"/>
                <a:ea typeface="+mn-ea"/>
              </a:defRPr>
            </a:lvl7pPr>
            <a:lvl8pPr>
              <a:defRPr>
                <a:solidFill>
                  <a:schemeClr val="lt1"/>
                </a:solidFill>
                <a:latin typeface="+mn-lt"/>
                <a:ea typeface="+mn-ea"/>
              </a:defRPr>
            </a:lvl8pPr>
            <a:lvl9pPr>
              <a:defRPr>
                <a:solidFill>
                  <a:schemeClr val="lt1"/>
                </a:solidFill>
                <a:latin typeface="+mn-lt"/>
                <a:ea typeface="+mn-ea"/>
              </a:defRPr>
            </a:lvl9pPr>
          </a:lstStyle>
          <a:p>
            <a:r>
              <a:rPr lang="en-US" altLang="ja-JP"/>
              <a:t>↑</a:t>
            </a:r>
            <a:r>
              <a:rPr lang="ja-JP" altLang="en-US"/>
              <a:t>排水横主管</a:t>
            </a:r>
            <a:r>
              <a:rPr lang="en-US" altLang="ja-JP" smtClean="0"/>
              <a:t>125mm</a:t>
            </a:r>
            <a:r>
              <a:rPr lang="ja-JP" altLang="en-US" smtClean="0"/>
              <a:t> ⑤ </a:t>
            </a:r>
            <a:endParaRPr lang="ja-JP" altLang="en-US"/>
          </a:p>
        </p:txBody>
      </p:sp>
      <p:sp>
        <p:nvSpPr>
          <p:cNvPr id="14341" name="Text Box 13"/>
          <p:cNvSpPr txBox="1">
            <a:spLocks noChangeArrowheads="1"/>
          </p:cNvSpPr>
          <p:nvPr/>
        </p:nvSpPr>
        <p:spPr bwMode="auto">
          <a:xfrm>
            <a:off x="1098228" y="3997325"/>
            <a:ext cx="2448272" cy="246221"/>
          </a:xfrm>
          <a:prstGeom prst="rect">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ctr">
              <a:defRPr sz="1600">
                <a:solidFill>
                  <a:srgbClr val="FF9900"/>
                </a:solidFill>
                <a:latin typeface="HGP創英角ｺﾞｼｯｸUB" pitchFamily="50" charset="-128"/>
                <a:ea typeface="HGP創英角ｺﾞｼｯｸUB" pitchFamily="50" charset="-128"/>
              </a:defRPr>
            </a:lvl1pPr>
            <a:lvl2pPr>
              <a:defRPr>
                <a:solidFill>
                  <a:schemeClr val="lt1"/>
                </a:solidFill>
                <a:latin typeface="+mn-lt"/>
                <a:ea typeface="+mn-ea"/>
              </a:defRPr>
            </a:lvl2pPr>
            <a:lvl3pPr>
              <a:defRPr>
                <a:solidFill>
                  <a:schemeClr val="lt1"/>
                </a:solidFill>
                <a:latin typeface="+mn-lt"/>
                <a:ea typeface="+mn-ea"/>
              </a:defRPr>
            </a:lvl3pPr>
            <a:lvl4pPr>
              <a:defRPr>
                <a:solidFill>
                  <a:schemeClr val="lt1"/>
                </a:solidFill>
                <a:latin typeface="+mn-lt"/>
                <a:ea typeface="+mn-ea"/>
              </a:defRPr>
            </a:lvl4pPr>
            <a:lvl5pPr>
              <a:defRPr>
                <a:solidFill>
                  <a:schemeClr val="lt1"/>
                </a:solidFill>
                <a:latin typeface="+mn-lt"/>
                <a:ea typeface="+mn-ea"/>
              </a:defRPr>
            </a:lvl5pPr>
            <a:lvl6pPr>
              <a:defRPr>
                <a:solidFill>
                  <a:schemeClr val="lt1"/>
                </a:solidFill>
                <a:latin typeface="+mn-lt"/>
                <a:ea typeface="+mn-ea"/>
              </a:defRPr>
            </a:lvl6pPr>
            <a:lvl7pPr>
              <a:defRPr>
                <a:solidFill>
                  <a:schemeClr val="lt1"/>
                </a:solidFill>
                <a:latin typeface="+mn-lt"/>
                <a:ea typeface="+mn-ea"/>
              </a:defRPr>
            </a:lvl7pPr>
            <a:lvl8pPr>
              <a:defRPr>
                <a:solidFill>
                  <a:schemeClr val="lt1"/>
                </a:solidFill>
                <a:latin typeface="+mn-lt"/>
                <a:ea typeface="+mn-ea"/>
              </a:defRPr>
            </a:lvl8pPr>
            <a:lvl9pPr>
              <a:defRPr>
                <a:solidFill>
                  <a:schemeClr val="lt1"/>
                </a:solidFill>
                <a:latin typeface="+mn-lt"/>
                <a:ea typeface="+mn-ea"/>
              </a:defRPr>
            </a:lvl9pPr>
          </a:lstStyle>
          <a:p>
            <a:r>
              <a:rPr lang="ja-JP" altLang="en-US"/>
              <a:t>通気立管</a:t>
            </a:r>
            <a:r>
              <a:rPr lang="en-US" altLang="ja-JP" smtClean="0"/>
              <a:t>100mm</a:t>
            </a:r>
            <a:r>
              <a:rPr lang="ja-JP" altLang="en-US"/>
              <a:t>　</a:t>
            </a:r>
            <a:r>
              <a:rPr lang="ja-JP" altLang="en-US" smtClean="0"/>
              <a:t>⑦　→</a:t>
            </a:r>
            <a:endParaRPr lang="ja-JP" altLang="en-US"/>
          </a:p>
        </p:txBody>
      </p:sp>
      <p:sp>
        <p:nvSpPr>
          <p:cNvPr id="14342" name="Text Box 14"/>
          <p:cNvSpPr txBox="1">
            <a:spLocks noChangeArrowheads="1"/>
          </p:cNvSpPr>
          <p:nvPr/>
        </p:nvSpPr>
        <p:spPr bwMode="auto">
          <a:xfrm>
            <a:off x="5052448" y="2049031"/>
            <a:ext cx="2454492" cy="246221"/>
          </a:xfrm>
          <a:prstGeom prst="rect">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ctr">
              <a:defRPr sz="1600">
                <a:solidFill>
                  <a:srgbClr val="FF9900"/>
                </a:solidFill>
                <a:latin typeface="HGP創英角ｺﾞｼｯｸUB" pitchFamily="50" charset="-128"/>
                <a:ea typeface="HGP創英角ｺﾞｼｯｸUB" pitchFamily="50" charset="-128"/>
              </a:defRPr>
            </a:lvl1pPr>
            <a:lvl2pPr>
              <a:defRPr>
                <a:solidFill>
                  <a:schemeClr val="lt1"/>
                </a:solidFill>
                <a:latin typeface="+mn-lt"/>
                <a:ea typeface="+mn-ea"/>
              </a:defRPr>
            </a:lvl2pPr>
            <a:lvl3pPr>
              <a:defRPr>
                <a:solidFill>
                  <a:schemeClr val="lt1"/>
                </a:solidFill>
                <a:latin typeface="+mn-lt"/>
                <a:ea typeface="+mn-ea"/>
              </a:defRPr>
            </a:lvl3pPr>
            <a:lvl4pPr>
              <a:defRPr>
                <a:solidFill>
                  <a:schemeClr val="lt1"/>
                </a:solidFill>
                <a:latin typeface="+mn-lt"/>
                <a:ea typeface="+mn-ea"/>
              </a:defRPr>
            </a:lvl4pPr>
            <a:lvl5pPr>
              <a:defRPr>
                <a:solidFill>
                  <a:schemeClr val="lt1"/>
                </a:solidFill>
                <a:latin typeface="+mn-lt"/>
                <a:ea typeface="+mn-ea"/>
              </a:defRPr>
            </a:lvl5pPr>
            <a:lvl6pPr>
              <a:defRPr>
                <a:solidFill>
                  <a:schemeClr val="lt1"/>
                </a:solidFill>
                <a:latin typeface="+mn-lt"/>
                <a:ea typeface="+mn-ea"/>
              </a:defRPr>
            </a:lvl6pPr>
            <a:lvl7pPr>
              <a:defRPr>
                <a:solidFill>
                  <a:schemeClr val="lt1"/>
                </a:solidFill>
                <a:latin typeface="+mn-lt"/>
                <a:ea typeface="+mn-ea"/>
              </a:defRPr>
            </a:lvl7pPr>
            <a:lvl8pPr>
              <a:defRPr>
                <a:solidFill>
                  <a:schemeClr val="lt1"/>
                </a:solidFill>
                <a:latin typeface="+mn-lt"/>
                <a:ea typeface="+mn-ea"/>
              </a:defRPr>
            </a:lvl8pPr>
            <a:lvl9pPr>
              <a:defRPr>
                <a:solidFill>
                  <a:schemeClr val="lt1"/>
                </a:solidFill>
                <a:latin typeface="+mn-lt"/>
                <a:ea typeface="+mn-ea"/>
              </a:defRPr>
            </a:lvl9pPr>
          </a:lstStyle>
          <a:p>
            <a:r>
              <a:rPr lang="en-US" altLang="ja-JP"/>
              <a:t>↓</a:t>
            </a:r>
            <a:r>
              <a:rPr lang="ja-JP" altLang="en-US"/>
              <a:t>通気横枝管</a:t>
            </a:r>
            <a:r>
              <a:rPr lang="en-US" altLang="ja-JP" smtClean="0"/>
              <a:t>65mm</a:t>
            </a:r>
            <a:r>
              <a:rPr lang="ja-JP" altLang="en-US" smtClean="0"/>
              <a:t>　⑥　</a:t>
            </a:r>
            <a:endParaRPr lang="ja-JP" altLang="en-US"/>
          </a:p>
        </p:txBody>
      </p:sp>
      <p:sp>
        <p:nvSpPr>
          <p:cNvPr id="14343" name="Text Box 15"/>
          <p:cNvSpPr txBox="1">
            <a:spLocks noChangeArrowheads="1"/>
          </p:cNvSpPr>
          <p:nvPr/>
        </p:nvSpPr>
        <p:spPr bwMode="auto">
          <a:xfrm>
            <a:off x="1746300" y="5520630"/>
            <a:ext cx="2376264" cy="246221"/>
          </a:xfrm>
          <a:prstGeom prst="rect">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ctr">
              <a:defRPr sz="1600">
                <a:solidFill>
                  <a:srgbClr val="FF9900"/>
                </a:solidFill>
                <a:latin typeface="HGP創英角ｺﾞｼｯｸUB" pitchFamily="50" charset="-128"/>
                <a:ea typeface="HGP創英角ｺﾞｼｯｸUB" pitchFamily="50" charset="-128"/>
              </a:defRPr>
            </a:lvl1pPr>
            <a:lvl2pPr>
              <a:defRPr>
                <a:solidFill>
                  <a:schemeClr val="lt1"/>
                </a:solidFill>
                <a:latin typeface="+mn-lt"/>
                <a:ea typeface="+mn-ea"/>
              </a:defRPr>
            </a:lvl2pPr>
            <a:lvl3pPr>
              <a:defRPr>
                <a:solidFill>
                  <a:schemeClr val="lt1"/>
                </a:solidFill>
                <a:latin typeface="+mn-lt"/>
                <a:ea typeface="+mn-ea"/>
              </a:defRPr>
            </a:lvl3pPr>
            <a:lvl4pPr>
              <a:defRPr>
                <a:solidFill>
                  <a:schemeClr val="lt1"/>
                </a:solidFill>
                <a:latin typeface="+mn-lt"/>
                <a:ea typeface="+mn-ea"/>
              </a:defRPr>
            </a:lvl4pPr>
            <a:lvl5pPr>
              <a:defRPr>
                <a:solidFill>
                  <a:schemeClr val="lt1"/>
                </a:solidFill>
                <a:latin typeface="+mn-lt"/>
                <a:ea typeface="+mn-ea"/>
              </a:defRPr>
            </a:lvl5pPr>
            <a:lvl6pPr>
              <a:defRPr>
                <a:solidFill>
                  <a:schemeClr val="lt1"/>
                </a:solidFill>
                <a:latin typeface="+mn-lt"/>
                <a:ea typeface="+mn-ea"/>
              </a:defRPr>
            </a:lvl6pPr>
            <a:lvl7pPr>
              <a:defRPr>
                <a:solidFill>
                  <a:schemeClr val="lt1"/>
                </a:solidFill>
                <a:latin typeface="+mn-lt"/>
                <a:ea typeface="+mn-ea"/>
              </a:defRPr>
            </a:lvl7pPr>
            <a:lvl8pPr>
              <a:defRPr>
                <a:solidFill>
                  <a:schemeClr val="lt1"/>
                </a:solidFill>
                <a:latin typeface="+mn-lt"/>
                <a:ea typeface="+mn-ea"/>
              </a:defRPr>
            </a:lvl8pPr>
            <a:lvl9pPr>
              <a:defRPr>
                <a:solidFill>
                  <a:schemeClr val="lt1"/>
                </a:solidFill>
                <a:latin typeface="+mn-lt"/>
                <a:ea typeface="+mn-ea"/>
              </a:defRPr>
            </a:lvl9pPr>
          </a:lstStyle>
          <a:p>
            <a:r>
              <a:rPr lang="ja-JP" altLang="en-US"/>
              <a:t>排水立管</a:t>
            </a:r>
            <a:r>
              <a:rPr lang="en-US" altLang="ja-JP" smtClean="0"/>
              <a:t>100mm</a:t>
            </a:r>
            <a:r>
              <a:rPr lang="ja-JP" altLang="en-US" smtClean="0"/>
              <a:t> ④ →</a:t>
            </a:r>
            <a:endParaRPr lang="ja-JP" altLang="en-US"/>
          </a:p>
        </p:txBody>
      </p:sp>
      <p:sp>
        <p:nvSpPr>
          <p:cNvPr id="14344" name="Text Box 16"/>
          <p:cNvSpPr txBox="1">
            <a:spLocks noChangeArrowheads="1"/>
          </p:cNvSpPr>
          <p:nvPr/>
        </p:nvSpPr>
        <p:spPr bwMode="auto">
          <a:xfrm>
            <a:off x="4230531" y="1260351"/>
            <a:ext cx="2390775" cy="276225"/>
          </a:xfrm>
          <a:prstGeom prst="rect">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ctr">
              <a:defRPr sz="1800">
                <a:solidFill>
                  <a:srgbClr val="FF9900"/>
                </a:solidFill>
                <a:latin typeface="HGP創英角ｺﾞｼｯｸUB" pitchFamily="50" charset="-128"/>
                <a:ea typeface="HGP創英角ｺﾞｼｯｸUB" pitchFamily="50" charset="-128"/>
              </a:defRPr>
            </a:lvl1pPr>
            <a:lvl2pPr>
              <a:defRPr>
                <a:solidFill>
                  <a:schemeClr val="lt1"/>
                </a:solidFill>
                <a:latin typeface="+mn-lt"/>
                <a:ea typeface="+mn-ea"/>
              </a:defRPr>
            </a:lvl2pPr>
            <a:lvl3pPr>
              <a:defRPr>
                <a:solidFill>
                  <a:schemeClr val="lt1"/>
                </a:solidFill>
                <a:latin typeface="+mn-lt"/>
                <a:ea typeface="+mn-ea"/>
              </a:defRPr>
            </a:lvl3pPr>
            <a:lvl4pPr>
              <a:defRPr>
                <a:solidFill>
                  <a:schemeClr val="lt1"/>
                </a:solidFill>
                <a:latin typeface="+mn-lt"/>
                <a:ea typeface="+mn-ea"/>
              </a:defRPr>
            </a:lvl4pPr>
            <a:lvl5pPr>
              <a:defRPr>
                <a:solidFill>
                  <a:schemeClr val="lt1"/>
                </a:solidFill>
                <a:latin typeface="+mn-lt"/>
                <a:ea typeface="+mn-ea"/>
              </a:defRPr>
            </a:lvl5pPr>
            <a:lvl6pPr>
              <a:defRPr>
                <a:solidFill>
                  <a:schemeClr val="lt1"/>
                </a:solidFill>
                <a:latin typeface="+mn-lt"/>
                <a:ea typeface="+mn-ea"/>
              </a:defRPr>
            </a:lvl6pPr>
            <a:lvl7pPr>
              <a:defRPr>
                <a:solidFill>
                  <a:schemeClr val="lt1"/>
                </a:solidFill>
                <a:latin typeface="+mn-lt"/>
                <a:ea typeface="+mn-ea"/>
              </a:defRPr>
            </a:lvl7pPr>
            <a:lvl8pPr>
              <a:defRPr>
                <a:solidFill>
                  <a:schemeClr val="lt1"/>
                </a:solidFill>
                <a:latin typeface="+mn-lt"/>
                <a:ea typeface="+mn-ea"/>
              </a:defRPr>
            </a:lvl8pPr>
            <a:lvl9pPr>
              <a:defRPr>
                <a:solidFill>
                  <a:schemeClr val="lt1"/>
                </a:solidFill>
                <a:latin typeface="+mn-lt"/>
                <a:ea typeface="+mn-ea"/>
              </a:defRPr>
            </a:lvl9pPr>
          </a:lstStyle>
          <a:p>
            <a:r>
              <a:rPr lang="en-US" altLang="ja-JP" sz="1600"/>
              <a:t>←</a:t>
            </a:r>
            <a:r>
              <a:rPr lang="ja-JP" altLang="en-US" sz="1600"/>
              <a:t>伸頂通気</a:t>
            </a:r>
            <a:r>
              <a:rPr lang="en-US" altLang="ja-JP" sz="1600" smtClean="0"/>
              <a:t>100mm</a:t>
            </a:r>
            <a:r>
              <a:rPr lang="ja-JP" altLang="en-US" sz="1600" smtClean="0"/>
              <a:t>　⑦　</a:t>
            </a:r>
            <a:endParaRPr lang="ja-JP" altLang="en-US" sz="1600"/>
          </a:p>
        </p:txBody>
      </p:sp>
      <p:sp>
        <p:nvSpPr>
          <p:cNvPr id="14345" name="Text Box 17"/>
          <p:cNvSpPr txBox="1">
            <a:spLocks noChangeArrowheads="1"/>
          </p:cNvSpPr>
          <p:nvPr/>
        </p:nvSpPr>
        <p:spPr bwMode="auto">
          <a:xfrm>
            <a:off x="5607940" y="4803774"/>
            <a:ext cx="2547072" cy="246221"/>
          </a:xfrm>
          <a:prstGeom prst="rect">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ctr">
              <a:defRPr sz="1600">
                <a:solidFill>
                  <a:srgbClr val="FF9900"/>
                </a:solidFill>
                <a:latin typeface="HGP創英角ｺﾞｼｯｸUB" pitchFamily="50" charset="-128"/>
                <a:ea typeface="HGP創英角ｺﾞｼｯｸUB" pitchFamily="50" charset="-128"/>
              </a:defRPr>
            </a:lvl1pPr>
            <a:lvl2pPr>
              <a:defRPr>
                <a:solidFill>
                  <a:schemeClr val="lt1"/>
                </a:solidFill>
                <a:latin typeface="+mn-lt"/>
                <a:ea typeface="+mn-ea"/>
              </a:defRPr>
            </a:lvl2pPr>
            <a:lvl3pPr>
              <a:defRPr>
                <a:solidFill>
                  <a:schemeClr val="lt1"/>
                </a:solidFill>
                <a:latin typeface="+mn-lt"/>
                <a:ea typeface="+mn-ea"/>
              </a:defRPr>
            </a:lvl3pPr>
            <a:lvl4pPr>
              <a:defRPr>
                <a:solidFill>
                  <a:schemeClr val="lt1"/>
                </a:solidFill>
                <a:latin typeface="+mn-lt"/>
                <a:ea typeface="+mn-ea"/>
              </a:defRPr>
            </a:lvl4pPr>
            <a:lvl5pPr>
              <a:defRPr>
                <a:solidFill>
                  <a:schemeClr val="lt1"/>
                </a:solidFill>
                <a:latin typeface="+mn-lt"/>
                <a:ea typeface="+mn-ea"/>
              </a:defRPr>
            </a:lvl5pPr>
            <a:lvl6pPr>
              <a:defRPr>
                <a:solidFill>
                  <a:schemeClr val="lt1"/>
                </a:solidFill>
                <a:latin typeface="+mn-lt"/>
                <a:ea typeface="+mn-ea"/>
              </a:defRPr>
            </a:lvl6pPr>
            <a:lvl7pPr>
              <a:defRPr>
                <a:solidFill>
                  <a:schemeClr val="lt1"/>
                </a:solidFill>
                <a:latin typeface="+mn-lt"/>
                <a:ea typeface="+mn-ea"/>
              </a:defRPr>
            </a:lvl7pPr>
            <a:lvl8pPr>
              <a:defRPr>
                <a:solidFill>
                  <a:schemeClr val="lt1"/>
                </a:solidFill>
                <a:latin typeface="+mn-lt"/>
                <a:ea typeface="+mn-ea"/>
              </a:defRPr>
            </a:lvl8pPr>
            <a:lvl9pPr>
              <a:defRPr>
                <a:solidFill>
                  <a:schemeClr val="lt1"/>
                </a:solidFill>
                <a:latin typeface="+mn-lt"/>
                <a:ea typeface="+mn-ea"/>
              </a:defRPr>
            </a:lvl9pPr>
          </a:lstStyle>
          <a:p>
            <a:r>
              <a:rPr lang="en-US" altLang="ja-JP"/>
              <a:t>↑</a:t>
            </a:r>
            <a:r>
              <a:rPr lang="ja-JP" altLang="en-US"/>
              <a:t>排水横枝管</a:t>
            </a:r>
            <a:r>
              <a:rPr lang="en-US" altLang="ja-JP" smtClean="0"/>
              <a:t>100mm</a:t>
            </a:r>
            <a:r>
              <a:rPr lang="ja-JP" altLang="en-US" smtClean="0"/>
              <a:t>　③　</a:t>
            </a:r>
            <a:endParaRPr lang="ja-JP" altLang="en-US"/>
          </a:p>
        </p:txBody>
      </p:sp>
      <p:sp>
        <p:nvSpPr>
          <p:cNvPr id="14346" name="Text Box 18"/>
          <p:cNvSpPr txBox="1">
            <a:spLocks noChangeArrowheads="1"/>
          </p:cNvSpPr>
          <p:nvPr/>
        </p:nvSpPr>
        <p:spPr bwMode="auto">
          <a:xfrm>
            <a:off x="5607940" y="6236746"/>
            <a:ext cx="2547072" cy="246221"/>
          </a:xfrm>
          <a:prstGeom prst="rect">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ctr">
              <a:defRPr sz="1600">
                <a:solidFill>
                  <a:srgbClr val="FF9900"/>
                </a:solidFill>
                <a:latin typeface="HGP創英角ｺﾞｼｯｸUB" pitchFamily="50" charset="-128"/>
                <a:ea typeface="HGP創英角ｺﾞｼｯｸUB" pitchFamily="50" charset="-128"/>
              </a:defRPr>
            </a:lvl1pPr>
            <a:lvl2pPr>
              <a:defRPr>
                <a:solidFill>
                  <a:schemeClr val="lt1"/>
                </a:solidFill>
                <a:latin typeface="+mn-lt"/>
                <a:ea typeface="+mn-ea"/>
              </a:defRPr>
            </a:lvl2pPr>
            <a:lvl3pPr>
              <a:defRPr>
                <a:solidFill>
                  <a:schemeClr val="lt1"/>
                </a:solidFill>
                <a:latin typeface="+mn-lt"/>
                <a:ea typeface="+mn-ea"/>
              </a:defRPr>
            </a:lvl3pPr>
            <a:lvl4pPr>
              <a:defRPr>
                <a:solidFill>
                  <a:schemeClr val="lt1"/>
                </a:solidFill>
                <a:latin typeface="+mn-lt"/>
                <a:ea typeface="+mn-ea"/>
              </a:defRPr>
            </a:lvl4pPr>
            <a:lvl5pPr>
              <a:defRPr>
                <a:solidFill>
                  <a:schemeClr val="lt1"/>
                </a:solidFill>
                <a:latin typeface="+mn-lt"/>
                <a:ea typeface="+mn-ea"/>
              </a:defRPr>
            </a:lvl5pPr>
            <a:lvl6pPr>
              <a:defRPr>
                <a:solidFill>
                  <a:schemeClr val="lt1"/>
                </a:solidFill>
                <a:latin typeface="+mn-lt"/>
                <a:ea typeface="+mn-ea"/>
              </a:defRPr>
            </a:lvl6pPr>
            <a:lvl7pPr>
              <a:defRPr>
                <a:solidFill>
                  <a:schemeClr val="lt1"/>
                </a:solidFill>
                <a:latin typeface="+mn-lt"/>
                <a:ea typeface="+mn-ea"/>
              </a:defRPr>
            </a:lvl7pPr>
            <a:lvl8pPr>
              <a:defRPr>
                <a:solidFill>
                  <a:schemeClr val="lt1"/>
                </a:solidFill>
                <a:latin typeface="+mn-lt"/>
                <a:ea typeface="+mn-ea"/>
              </a:defRPr>
            </a:lvl8pPr>
            <a:lvl9pPr>
              <a:defRPr>
                <a:solidFill>
                  <a:schemeClr val="lt1"/>
                </a:solidFill>
                <a:latin typeface="+mn-lt"/>
                <a:ea typeface="+mn-ea"/>
              </a:defRPr>
            </a:lvl9pPr>
          </a:lstStyle>
          <a:p>
            <a:r>
              <a:rPr lang="en-US" altLang="ja-JP"/>
              <a:t>↑</a:t>
            </a:r>
            <a:r>
              <a:rPr lang="ja-JP" altLang="en-US"/>
              <a:t>排水横枝管</a:t>
            </a:r>
            <a:r>
              <a:rPr lang="en-US" altLang="ja-JP" smtClean="0"/>
              <a:t>100mm</a:t>
            </a:r>
            <a:r>
              <a:rPr lang="ja-JP" altLang="en-US" smtClean="0"/>
              <a:t>　③　</a:t>
            </a:r>
            <a:endParaRPr lang="ja-JP" altLang="en-US"/>
          </a:p>
        </p:txBody>
      </p:sp>
      <p:sp>
        <p:nvSpPr>
          <p:cNvPr id="14" name="スライド番号プレースホルダー 1"/>
          <p:cNvSpPr>
            <a:spLocks noGrp="1"/>
          </p:cNvSpPr>
          <p:nvPr>
            <p:ph type="sldNum" sz="quarter" idx="10"/>
          </p:nvPr>
        </p:nvSpPr>
        <p:spPr/>
        <p:txBody>
          <a:bodyPr/>
          <a:lstStyle/>
          <a:p>
            <a:pPr>
              <a:defRPr/>
            </a:pPr>
            <a:fld id="{4A01C793-A1E4-4D68-98DF-B980B934B6FE}" type="slidenum">
              <a:rPr lang="en-US" altLang="ja-JP"/>
              <a:pPr>
                <a:defRPr/>
              </a:pPr>
              <a:t>9</a:t>
            </a:fld>
            <a:endParaRPr lang="en-US" dirty="0"/>
          </a:p>
        </p:txBody>
      </p:sp>
      <p:sp>
        <p:nvSpPr>
          <p:cNvPr id="13" name="正方形/長方形 12"/>
          <p:cNvSpPr/>
          <p:nvPr/>
        </p:nvSpPr>
        <p:spPr>
          <a:xfrm>
            <a:off x="4482604" y="6012879"/>
            <a:ext cx="3960440" cy="609594"/>
          </a:xfrm>
          <a:prstGeom prst="rect">
            <a:avLst/>
          </a:prstGeom>
          <a:noFill/>
          <a:ln w="381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Text Box 34"/>
          <p:cNvSpPr txBox="1">
            <a:spLocks noChangeArrowheads="1"/>
          </p:cNvSpPr>
          <p:nvPr/>
        </p:nvSpPr>
        <p:spPr bwMode="auto">
          <a:xfrm>
            <a:off x="5299075" y="6660734"/>
            <a:ext cx="5087938" cy="936321"/>
          </a:xfrm>
          <a:prstGeom prst="rect">
            <a:avLst/>
          </a:prstGeom>
          <a:noFill/>
          <a:ln w="9525">
            <a:noFill/>
            <a:miter lim="800000"/>
            <a:headEnd/>
            <a:tailEnd/>
          </a:ln>
        </p:spPr>
        <p:txBody>
          <a:bodyPr lIns="104306" tIns="52153" rIns="104306" bIns="52153">
            <a:spAutoFit/>
          </a:bodyPr>
          <a:lstStyle/>
          <a:p>
            <a:r>
              <a:rPr lang="ja-JP" altLang="en-US" sz="1800" dirty="0" smtClean="0">
                <a:solidFill>
                  <a:srgbClr val="FF9900"/>
                </a:solidFill>
                <a:latin typeface="HGP創英角ｺﾞｼｯｸUB" pitchFamily="50" charset="-128"/>
                <a:ea typeface="HGP創英角ｺﾞｼｯｸUB" pitchFamily="50" charset="-128"/>
              </a:rPr>
              <a:t>但し、</a:t>
            </a:r>
            <a:r>
              <a:rPr lang="en-US" altLang="ja-JP" sz="1800" dirty="0">
                <a:solidFill>
                  <a:srgbClr val="FF9900"/>
                </a:solidFill>
                <a:latin typeface="HGP創英角ｺﾞｼｯｸUB" pitchFamily="50" charset="-128"/>
                <a:ea typeface="HGP創英角ｺﾞｼｯｸUB" pitchFamily="50" charset="-128"/>
              </a:rPr>
              <a:t>1</a:t>
            </a:r>
            <a:r>
              <a:rPr lang="ja-JP" altLang="en-US" sz="1800" dirty="0">
                <a:solidFill>
                  <a:srgbClr val="FF9900"/>
                </a:solidFill>
                <a:latin typeface="HGP創英角ｺﾞｼｯｸUB" pitchFamily="50" charset="-128"/>
                <a:ea typeface="HGP創英角ｺﾞｼｯｸUB" pitchFamily="50" charset="-128"/>
              </a:rPr>
              <a:t>階系統の排水</a:t>
            </a:r>
            <a:r>
              <a:rPr lang="ja-JP" altLang="en-US" sz="1800" dirty="0" smtClean="0">
                <a:solidFill>
                  <a:srgbClr val="FF9900"/>
                </a:solidFill>
                <a:latin typeface="HGP創英角ｺﾞｼｯｸUB" pitchFamily="50" charset="-128"/>
                <a:ea typeface="HGP創英角ｺﾞｼｯｸUB" pitchFamily="50" charset="-128"/>
              </a:rPr>
              <a:t>は圧力変動の影響を大きく受けるので、上階</a:t>
            </a:r>
            <a:r>
              <a:rPr lang="ja-JP" altLang="en-US" sz="1800" dirty="0">
                <a:solidFill>
                  <a:srgbClr val="FF9900"/>
                </a:solidFill>
                <a:latin typeface="HGP創英角ｺﾞｼｯｸUB" pitchFamily="50" charset="-128"/>
                <a:ea typeface="HGP創英角ｺﾞｼｯｸUB" pitchFamily="50" charset="-128"/>
              </a:rPr>
              <a:t>の系統と別系統と</a:t>
            </a:r>
            <a:r>
              <a:rPr lang="ja-JP" altLang="en-US" sz="1800" dirty="0" smtClean="0">
                <a:solidFill>
                  <a:srgbClr val="FF9900"/>
                </a:solidFill>
                <a:latin typeface="HGP創英角ｺﾞｼｯｸUB" pitchFamily="50" charset="-128"/>
                <a:ea typeface="HGP創英角ｺﾞｼｯｸUB" pitchFamily="50" charset="-128"/>
              </a:rPr>
              <a:t>すし、単独系統とするのが一般的。</a:t>
            </a:r>
            <a:endParaRPr lang="ja-JP" altLang="en-US" sz="1800" dirty="0">
              <a:solidFill>
                <a:srgbClr val="FF9900"/>
              </a:solidFill>
              <a:latin typeface="HGP創英角ｺﾞｼｯｸUB" pitchFamily="50" charset="-128"/>
              <a:ea typeface="HGP創英角ｺﾞｼｯｸUB" pitchFamily="50" charset="-128"/>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346"/>
                                        </p:tgtEl>
                                        <p:attrNameLst>
                                          <p:attrName>style.visibility</p:attrName>
                                        </p:attrNameLst>
                                      </p:cBhvr>
                                      <p:to>
                                        <p:strVal val="visible"/>
                                      </p:to>
                                    </p:set>
                                    <p:animEffect transition="in" filter="fade">
                                      <p:cBhvr>
                                        <p:cTn id="7" dur="1000"/>
                                        <p:tgtEl>
                                          <p:spTgt spid="1434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345"/>
                                        </p:tgtEl>
                                        <p:attrNameLst>
                                          <p:attrName>style.visibility</p:attrName>
                                        </p:attrNameLst>
                                      </p:cBhvr>
                                      <p:to>
                                        <p:strVal val="visible"/>
                                      </p:to>
                                    </p:set>
                                    <p:animEffect transition="in" filter="fade">
                                      <p:cBhvr>
                                        <p:cTn id="10" dur="1000"/>
                                        <p:tgtEl>
                                          <p:spTgt spid="1434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339"/>
                                        </p:tgtEl>
                                        <p:attrNameLst>
                                          <p:attrName>style.visibility</p:attrName>
                                        </p:attrNameLst>
                                      </p:cBhvr>
                                      <p:to>
                                        <p:strVal val="visible"/>
                                      </p:to>
                                    </p:set>
                                    <p:animEffect transition="in" filter="fade">
                                      <p:cBhvr>
                                        <p:cTn id="13" dur="1000"/>
                                        <p:tgtEl>
                                          <p:spTgt spid="14339"/>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4343"/>
                                        </p:tgtEl>
                                        <p:attrNameLst>
                                          <p:attrName>style.visibility</p:attrName>
                                        </p:attrNameLst>
                                      </p:cBhvr>
                                      <p:to>
                                        <p:strVal val="visible"/>
                                      </p:to>
                                    </p:set>
                                    <p:animEffect transition="in" filter="fade">
                                      <p:cBhvr>
                                        <p:cTn id="17" dur="1000"/>
                                        <p:tgtEl>
                                          <p:spTgt spid="14343"/>
                                        </p:tgtEl>
                                      </p:cBhvr>
                                    </p:animEffect>
                                  </p:childTnLst>
                                </p:cTn>
                              </p:par>
                            </p:childTnLst>
                          </p:cTn>
                        </p:par>
                        <p:par>
                          <p:cTn id="18" fill="hold">
                            <p:stCondLst>
                              <p:cond delay="2000"/>
                            </p:stCondLst>
                            <p:childTnLst>
                              <p:par>
                                <p:cTn id="19" presetID="10" presetClass="entr" presetSubtype="0" fill="hold" grpId="0" nodeType="afterEffect">
                                  <p:stCondLst>
                                    <p:cond delay="0"/>
                                  </p:stCondLst>
                                  <p:childTnLst>
                                    <p:set>
                                      <p:cBhvr>
                                        <p:cTn id="20" dur="1" fill="hold">
                                          <p:stCondLst>
                                            <p:cond delay="0"/>
                                          </p:stCondLst>
                                        </p:cTn>
                                        <p:tgtEl>
                                          <p:spTgt spid="14340"/>
                                        </p:tgtEl>
                                        <p:attrNameLst>
                                          <p:attrName>style.visibility</p:attrName>
                                        </p:attrNameLst>
                                      </p:cBhvr>
                                      <p:to>
                                        <p:strVal val="visible"/>
                                      </p:to>
                                    </p:set>
                                    <p:animEffect transition="in" filter="fade">
                                      <p:cBhvr>
                                        <p:cTn id="21" dur="1000"/>
                                        <p:tgtEl>
                                          <p:spTgt spid="14340"/>
                                        </p:tgtEl>
                                      </p:cBhvr>
                                    </p:animEffect>
                                  </p:childTnLst>
                                </p:cTn>
                              </p:par>
                            </p:childTnLst>
                          </p:cTn>
                        </p:par>
                        <p:par>
                          <p:cTn id="22" fill="hold">
                            <p:stCondLst>
                              <p:cond delay="3000"/>
                            </p:stCondLst>
                            <p:childTnLst>
                              <p:par>
                                <p:cTn id="23" presetID="10" presetClass="entr" presetSubtype="0" fill="hold" grpId="0" nodeType="afterEffect">
                                  <p:stCondLst>
                                    <p:cond delay="0"/>
                                  </p:stCondLst>
                                  <p:childTnLst>
                                    <p:set>
                                      <p:cBhvr>
                                        <p:cTn id="24" dur="1" fill="hold">
                                          <p:stCondLst>
                                            <p:cond delay="0"/>
                                          </p:stCondLst>
                                        </p:cTn>
                                        <p:tgtEl>
                                          <p:spTgt spid="14342"/>
                                        </p:tgtEl>
                                        <p:attrNameLst>
                                          <p:attrName>style.visibility</p:attrName>
                                        </p:attrNameLst>
                                      </p:cBhvr>
                                      <p:to>
                                        <p:strVal val="visible"/>
                                      </p:to>
                                    </p:set>
                                    <p:animEffect transition="in" filter="fade">
                                      <p:cBhvr>
                                        <p:cTn id="25" dur="1000"/>
                                        <p:tgtEl>
                                          <p:spTgt spid="14342"/>
                                        </p:tgtEl>
                                      </p:cBhvr>
                                    </p:animEffect>
                                  </p:childTnLst>
                                </p:cTn>
                              </p:par>
                            </p:childTnLst>
                          </p:cTn>
                        </p:par>
                        <p:par>
                          <p:cTn id="26" fill="hold">
                            <p:stCondLst>
                              <p:cond delay="4000"/>
                            </p:stCondLst>
                            <p:childTnLst>
                              <p:par>
                                <p:cTn id="27" presetID="10" presetClass="entr" presetSubtype="0" fill="hold" grpId="0" nodeType="afterEffect">
                                  <p:stCondLst>
                                    <p:cond delay="0"/>
                                  </p:stCondLst>
                                  <p:childTnLst>
                                    <p:set>
                                      <p:cBhvr>
                                        <p:cTn id="28" dur="1" fill="hold">
                                          <p:stCondLst>
                                            <p:cond delay="0"/>
                                          </p:stCondLst>
                                        </p:cTn>
                                        <p:tgtEl>
                                          <p:spTgt spid="14341"/>
                                        </p:tgtEl>
                                        <p:attrNameLst>
                                          <p:attrName>style.visibility</p:attrName>
                                        </p:attrNameLst>
                                      </p:cBhvr>
                                      <p:to>
                                        <p:strVal val="visible"/>
                                      </p:to>
                                    </p:set>
                                    <p:animEffect transition="in" filter="fade">
                                      <p:cBhvr>
                                        <p:cTn id="29" dur="1000"/>
                                        <p:tgtEl>
                                          <p:spTgt spid="14341"/>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4344"/>
                                        </p:tgtEl>
                                        <p:attrNameLst>
                                          <p:attrName>style.visibility</p:attrName>
                                        </p:attrNameLst>
                                      </p:cBhvr>
                                      <p:to>
                                        <p:strVal val="visible"/>
                                      </p:to>
                                    </p:set>
                                    <p:animEffect transition="in" filter="fade">
                                      <p:cBhvr>
                                        <p:cTn id="32" dur="1000"/>
                                        <p:tgtEl>
                                          <p:spTgt spid="143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animBg="1"/>
      <p:bldP spid="14340" grpId="0" animBg="1"/>
      <p:bldP spid="14341" grpId="0" animBg="1"/>
      <p:bldP spid="14342" grpId="0" animBg="1"/>
      <p:bldP spid="14343" grpId="0" animBg="1"/>
      <p:bldP spid="14344" grpId="0" animBg="1"/>
      <p:bldP spid="14345" grpId="0" animBg="1"/>
      <p:bldP spid="14346" grpId="0" animBg="1"/>
    </p:bld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5454</TotalTime>
  <Words>1484</Words>
  <Application>Microsoft Office PowerPoint</Application>
  <PresentationFormat>ユーザー設定</PresentationFormat>
  <Paragraphs>198</Paragraphs>
  <Slides>17</Slides>
  <Notes>7</Notes>
  <HiddenSlides>0</HiddenSlides>
  <MMClips>0</MMClips>
  <ScaleCrop>false</ScaleCrop>
  <HeadingPairs>
    <vt:vector size="8" baseType="variant">
      <vt:variant>
        <vt:lpstr>使用されているフォント</vt:lpstr>
      </vt:variant>
      <vt:variant>
        <vt:i4>8</vt:i4>
      </vt:variant>
      <vt:variant>
        <vt:lpstr>テーマ</vt:lpstr>
      </vt:variant>
      <vt:variant>
        <vt:i4>1</vt:i4>
      </vt:variant>
      <vt:variant>
        <vt:lpstr>埋め込まれた OLE サーバー</vt:lpstr>
      </vt:variant>
      <vt:variant>
        <vt:i4>1</vt:i4>
      </vt:variant>
      <vt:variant>
        <vt:lpstr>スライド タイトル</vt:lpstr>
      </vt:variant>
      <vt:variant>
        <vt:i4>17</vt:i4>
      </vt:variant>
    </vt:vector>
  </HeadingPairs>
  <TitlesOfParts>
    <vt:vector size="27" baseType="lpstr">
      <vt:lpstr>Arial Unicode MS</vt:lpstr>
      <vt:lpstr>HGP創英角ｺﾞｼｯｸUB</vt:lpstr>
      <vt:lpstr>HG創英角ｺﾞｼｯｸUB</vt:lpstr>
      <vt:lpstr>HG創英角ﾎﾟｯﾌﾟ体</vt:lpstr>
      <vt:lpstr>ＭＳ Ｐゴシック</vt:lpstr>
      <vt:lpstr>ＭＳ Ｐ明朝</vt:lpstr>
      <vt:lpstr>Arial</vt:lpstr>
      <vt:lpstr>Calibri</vt:lpstr>
      <vt:lpstr>Office ​​テーマ</vt:lpstr>
      <vt:lpstr>ワークシート</vt:lpstr>
      <vt:lpstr>PowerPoint プレゼンテーション</vt:lpstr>
      <vt:lpstr>管径決定の原則事項</vt:lpstr>
      <vt:lpstr>器具排水負荷単位法（１）</vt:lpstr>
      <vt:lpstr>器具排水負荷単位法（２）</vt:lpstr>
      <vt:lpstr>器具排水負荷単位法（３）</vt:lpstr>
      <vt:lpstr>器具排水負荷単位法（４）</vt:lpstr>
      <vt:lpstr>器具排水負荷単位法（５）</vt:lpstr>
      <vt:lpstr>器具排水負荷単位法（６）</vt:lpstr>
      <vt:lpstr>器具排水負荷単位法（７）</vt:lpstr>
      <vt:lpstr>定常流量法（１）</vt:lpstr>
      <vt:lpstr>定常流量法（２）</vt:lpstr>
      <vt:lpstr>定常流量法（３）</vt:lpstr>
      <vt:lpstr>定常流量法（４）</vt:lpstr>
      <vt:lpstr>定常流量法（５）</vt:lpstr>
      <vt:lpstr>定常流量法（６）</vt:lpstr>
      <vt:lpstr>定常流量法（７）</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ib-naga-epson</dc:creator>
  <cp:lastModifiedBy>hiroshi nagasawa</cp:lastModifiedBy>
  <cp:revision>371</cp:revision>
  <cp:lastPrinted>2013-01-10T10:27:24Z</cp:lastPrinted>
  <dcterms:created xsi:type="dcterms:W3CDTF">1601-01-01T00:00:00Z</dcterms:created>
  <dcterms:modified xsi:type="dcterms:W3CDTF">2015-04-07T04:23:46Z</dcterms:modified>
</cp:coreProperties>
</file>