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8"/>
  </p:notesMasterIdLst>
  <p:sldIdLst>
    <p:sldId id="483" r:id="rId2"/>
    <p:sldId id="506" r:id="rId3"/>
    <p:sldId id="507" r:id="rId4"/>
    <p:sldId id="510" r:id="rId5"/>
    <p:sldId id="509" r:id="rId6"/>
    <p:sldId id="497" r:id="rId7"/>
  </p:sldIdLst>
  <p:sldSz cx="10693400" cy="7561263"/>
  <p:notesSz cx="6807200" cy="9939338"/>
  <p:defaultTextStyle>
    <a:defPPr>
      <a:defRPr lang="en-US"/>
    </a:defPPr>
    <a:lvl1pPr algn="l" rtl="0" fontAlgn="base">
      <a:spcBef>
        <a:spcPct val="0"/>
      </a:spcBef>
      <a:spcAft>
        <a:spcPct val="0"/>
      </a:spcAft>
      <a:defRPr kumimoji="1" sz="2700" kern="1200">
        <a:solidFill>
          <a:schemeClr val="tx1"/>
        </a:solidFill>
        <a:latin typeface="Arial Unicode MS" pitchFamily="50" charset="-128"/>
        <a:ea typeface="ＭＳ Ｐゴシック" pitchFamily="50" charset="-128"/>
        <a:cs typeface="+mn-cs"/>
      </a:defRPr>
    </a:lvl1pPr>
    <a:lvl2pPr marL="520700" indent="-63500" algn="l" rtl="0" fontAlgn="base">
      <a:spcBef>
        <a:spcPct val="0"/>
      </a:spcBef>
      <a:spcAft>
        <a:spcPct val="0"/>
      </a:spcAft>
      <a:defRPr kumimoji="1" sz="2700" kern="1200">
        <a:solidFill>
          <a:schemeClr val="tx1"/>
        </a:solidFill>
        <a:latin typeface="Arial Unicode MS" pitchFamily="50" charset="-128"/>
        <a:ea typeface="ＭＳ Ｐゴシック" pitchFamily="50" charset="-128"/>
        <a:cs typeface="+mn-cs"/>
      </a:defRPr>
    </a:lvl2pPr>
    <a:lvl3pPr marL="1042988" indent="-128588" algn="l" rtl="0" fontAlgn="base">
      <a:spcBef>
        <a:spcPct val="0"/>
      </a:spcBef>
      <a:spcAft>
        <a:spcPct val="0"/>
      </a:spcAft>
      <a:defRPr kumimoji="1" sz="2700" kern="1200">
        <a:solidFill>
          <a:schemeClr val="tx1"/>
        </a:solidFill>
        <a:latin typeface="Arial Unicode MS" pitchFamily="50" charset="-128"/>
        <a:ea typeface="ＭＳ Ｐゴシック" pitchFamily="50" charset="-128"/>
        <a:cs typeface="+mn-cs"/>
      </a:defRPr>
    </a:lvl3pPr>
    <a:lvl4pPr marL="1563688" indent="-192088" algn="l" rtl="0" fontAlgn="base">
      <a:spcBef>
        <a:spcPct val="0"/>
      </a:spcBef>
      <a:spcAft>
        <a:spcPct val="0"/>
      </a:spcAft>
      <a:defRPr kumimoji="1" sz="2700" kern="1200">
        <a:solidFill>
          <a:schemeClr val="tx1"/>
        </a:solidFill>
        <a:latin typeface="Arial Unicode MS" pitchFamily="50" charset="-128"/>
        <a:ea typeface="ＭＳ Ｐゴシック" pitchFamily="50" charset="-128"/>
        <a:cs typeface="+mn-cs"/>
      </a:defRPr>
    </a:lvl4pPr>
    <a:lvl5pPr marL="2085975" indent="-257175" algn="l" rtl="0" fontAlgn="base">
      <a:spcBef>
        <a:spcPct val="0"/>
      </a:spcBef>
      <a:spcAft>
        <a:spcPct val="0"/>
      </a:spcAft>
      <a:defRPr kumimoji="1" sz="2700" kern="1200">
        <a:solidFill>
          <a:schemeClr val="tx1"/>
        </a:solidFill>
        <a:latin typeface="Arial Unicode MS" pitchFamily="50" charset="-128"/>
        <a:ea typeface="ＭＳ Ｐゴシック" pitchFamily="50" charset="-128"/>
        <a:cs typeface="+mn-cs"/>
      </a:defRPr>
    </a:lvl5pPr>
    <a:lvl6pPr marL="2286000" algn="l" defTabSz="914400" rtl="0" eaLnBrk="1" latinLnBrk="0" hangingPunct="1">
      <a:defRPr kumimoji="1" sz="2700" kern="1200">
        <a:solidFill>
          <a:schemeClr val="tx1"/>
        </a:solidFill>
        <a:latin typeface="Arial Unicode MS" pitchFamily="50" charset="-128"/>
        <a:ea typeface="ＭＳ Ｐゴシック" pitchFamily="50" charset="-128"/>
        <a:cs typeface="+mn-cs"/>
      </a:defRPr>
    </a:lvl6pPr>
    <a:lvl7pPr marL="2743200" algn="l" defTabSz="914400" rtl="0" eaLnBrk="1" latinLnBrk="0" hangingPunct="1">
      <a:defRPr kumimoji="1" sz="2700" kern="1200">
        <a:solidFill>
          <a:schemeClr val="tx1"/>
        </a:solidFill>
        <a:latin typeface="Arial Unicode MS" pitchFamily="50" charset="-128"/>
        <a:ea typeface="ＭＳ Ｐゴシック" pitchFamily="50" charset="-128"/>
        <a:cs typeface="+mn-cs"/>
      </a:defRPr>
    </a:lvl7pPr>
    <a:lvl8pPr marL="3200400" algn="l" defTabSz="914400" rtl="0" eaLnBrk="1" latinLnBrk="0" hangingPunct="1">
      <a:defRPr kumimoji="1" sz="2700" kern="1200">
        <a:solidFill>
          <a:schemeClr val="tx1"/>
        </a:solidFill>
        <a:latin typeface="Arial Unicode MS" pitchFamily="50" charset="-128"/>
        <a:ea typeface="ＭＳ Ｐゴシック" pitchFamily="50" charset="-128"/>
        <a:cs typeface="+mn-cs"/>
      </a:defRPr>
    </a:lvl8pPr>
    <a:lvl9pPr marL="3657600" algn="l" defTabSz="914400" rtl="0" eaLnBrk="1" latinLnBrk="0" hangingPunct="1">
      <a:defRPr kumimoji="1" sz="2700" kern="1200">
        <a:solidFill>
          <a:schemeClr val="tx1"/>
        </a:solidFill>
        <a:latin typeface="Arial Unicode MS" pitchFamily="50" charset="-128"/>
        <a:ea typeface="ＭＳ Ｐゴシック" pitchFamily="50" charset="-128"/>
        <a:cs typeface="+mn-cs"/>
      </a:defRPr>
    </a:lvl9pPr>
  </p:defaultTextStyle>
  <p:extLst>
    <p:ext uri="{EFAFB233-063F-42B5-8137-9DF3F51BA10A}">
      <p15:sldGuideLst xmlns:p15="http://schemas.microsoft.com/office/powerpoint/2012/main">
        <p15:guide id="1" orient="horz" pos="431" userDrawn="1">
          <p15:clr>
            <a:srgbClr val="A4A3A4"/>
          </p15:clr>
        </p15:guide>
        <p15:guide id="2" orient="horz" pos="4649">
          <p15:clr>
            <a:srgbClr val="A4A3A4"/>
          </p15:clr>
        </p15:guide>
        <p15:guide id="3" orient="horz" pos="703">
          <p15:clr>
            <a:srgbClr val="A4A3A4"/>
          </p15:clr>
        </p15:guide>
        <p15:guide id="4" pos="6543">
          <p15:clr>
            <a:srgbClr val="A4A3A4"/>
          </p15:clr>
        </p15:guide>
        <p15:guide id="5" pos="556">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CC66FF"/>
    <a:srgbClr val="3333FF"/>
    <a:srgbClr val="FF9900"/>
    <a:srgbClr val="33CC33"/>
    <a:srgbClr val="FF0000"/>
    <a:srgbClr val="CC00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1" autoAdjust="0"/>
    <p:restoredTop sz="86412" autoAdjust="0"/>
  </p:normalViewPr>
  <p:slideViewPr>
    <p:cSldViewPr>
      <p:cViewPr varScale="1">
        <p:scale>
          <a:sx n="68" d="100"/>
          <a:sy n="68" d="100"/>
        </p:scale>
        <p:origin x="1498" y="58"/>
      </p:cViewPr>
      <p:guideLst>
        <p:guide orient="horz" pos="431"/>
        <p:guide orient="horz" pos="4649"/>
        <p:guide orient="horz" pos="703"/>
        <p:guide pos="6543"/>
        <p:guide pos="556"/>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3182" y="43"/>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ja-JP" altLang="en-US"/>
          </a:p>
        </p:txBody>
      </p:sp>
      <p:sp>
        <p:nvSpPr>
          <p:cNvPr id="5123" name="Rectangle 3"/>
          <p:cNvSpPr>
            <a:spLocks noGrp="1" noChangeArrowheads="1"/>
          </p:cNvSpPr>
          <p:nvPr>
            <p:ph type="dt" idx="1"/>
          </p:nvPr>
        </p:nvSpPr>
        <p:spPr bwMode="auto">
          <a:xfrm>
            <a:off x="3857625"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ja-JP" altLang="en-US"/>
          </a:p>
        </p:txBody>
      </p:sp>
      <p:sp>
        <p:nvSpPr>
          <p:cNvPr id="15364" name="Rectangle 4"/>
          <p:cNvSpPr>
            <a:spLocks noGrp="1" noRot="1" noChangeAspect="1" noChangeArrowheads="1" noTextEdit="1"/>
          </p:cNvSpPr>
          <p:nvPr>
            <p:ph type="sldImg" idx="2"/>
          </p:nvPr>
        </p:nvSpPr>
        <p:spPr bwMode="auto">
          <a:xfrm>
            <a:off x="769938" y="746125"/>
            <a:ext cx="5267325"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8050" y="4721225"/>
            <a:ext cx="4991100"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126" name="Rectangle 6"/>
          <p:cNvSpPr>
            <a:spLocks noGrp="1" noChangeArrowheads="1"/>
          </p:cNvSpPr>
          <p:nvPr>
            <p:ph type="ftr" sz="quarter" idx="4"/>
          </p:nvPr>
        </p:nvSpPr>
        <p:spPr bwMode="auto">
          <a:xfrm>
            <a:off x="0" y="944245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ja-JP" altLang="en-US"/>
          </a:p>
        </p:txBody>
      </p:sp>
      <p:sp>
        <p:nvSpPr>
          <p:cNvPr id="5127" name="Rectangle 7"/>
          <p:cNvSpPr>
            <a:spLocks noGrp="1" noChangeArrowheads="1"/>
          </p:cNvSpPr>
          <p:nvPr>
            <p:ph type="sldNum" sz="quarter" idx="5"/>
          </p:nvPr>
        </p:nvSpPr>
        <p:spPr bwMode="auto">
          <a:xfrm>
            <a:off x="3857625" y="944245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2CA0941B-1261-486B-9D29-DADDDC3C3016}" type="slidenum">
              <a:rPr lang="ja-JP" altLang="en-US"/>
              <a:pPr>
                <a:defRPr/>
              </a:pPr>
              <a:t>‹#›</a:t>
            </a:fld>
            <a:endParaRPr lang="ja-JP" altLang="en-US"/>
          </a:p>
        </p:txBody>
      </p:sp>
    </p:spTree>
    <p:extLst>
      <p:ext uri="{BB962C8B-B14F-4D97-AF65-F5344CB8AC3E}">
        <p14:creationId xmlns:p14="http://schemas.microsoft.com/office/powerpoint/2010/main" val="1688605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400" kern="1200">
        <a:solidFill>
          <a:schemeClr val="tx1"/>
        </a:solidFill>
        <a:latin typeface="Arial Unicode MS" pitchFamily="50" charset="-128"/>
        <a:ea typeface="ＭＳ Ｐ明朝" pitchFamily="18" charset="-128"/>
        <a:cs typeface="+mn-cs"/>
      </a:defRPr>
    </a:lvl1pPr>
    <a:lvl2pPr marL="520700" algn="l" rtl="0" eaLnBrk="0" fontAlgn="base" hangingPunct="0">
      <a:spcBef>
        <a:spcPct val="30000"/>
      </a:spcBef>
      <a:spcAft>
        <a:spcPct val="0"/>
      </a:spcAft>
      <a:defRPr kumimoji="1" sz="1400" kern="1200">
        <a:solidFill>
          <a:schemeClr val="tx1"/>
        </a:solidFill>
        <a:latin typeface="Arial Unicode MS" pitchFamily="50" charset="-128"/>
        <a:ea typeface="ＭＳ Ｐ明朝" pitchFamily="18" charset="-128"/>
        <a:cs typeface="+mn-cs"/>
      </a:defRPr>
    </a:lvl2pPr>
    <a:lvl3pPr marL="1042988" algn="l" rtl="0" eaLnBrk="0" fontAlgn="base" hangingPunct="0">
      <a:spcBef>
        <a:spcPct val="30000"/>
      </a:spcBef>
      <a:spcAft>
        <a:spcPct val="0"/>
      </a:spcAft>
      <a:defRPr kumimoji="1" sz="1400" kern="1200">
        <a:solidFill>
          <a:schemeClr val="tx1"/>
        </a:solidFill>
        <a:latin typeface="Arial Unicode MS" pitchFamily="50" charset="-128"/>
        <a:ea typeface="ＭＳ Ｐ明朝" pitchFamily="18" charset="-128"/>
        <a:cs typeface="+mn-cs"/>
      </a:defRPr>
    </a:lvl3pPr>
    <a:lvl4pPr marL="1563688" algn="l" rtl="0" eaLnBrk="0" fontAlgn="base" hangingPunct="0">
      <a:spcBef>
        <a:spcPct val="30000"/>
      </a:spcBef>
      <a:spcAft>
        <a:spcPct val="0"/>
      </a:spcAft>
      <a:defRPr kumimoji="1" sz="1400" kern="1200">
        <a:solidFill>
          <a:schemeClr val="tx1"/>
        </a:solidFill>
        <a:latin typeface="Arial Unicode MS" pitchFamily="50" charset="-128"/>
        <a:ea typeface="ＭＳ Ｐ明朝" pitchFamily="18" charset="-128"/>
        <a:cs typeface="+mn-cs"/>
      </a:defRPr>
    </a:lvl4pPr>
    <a:lvl5pPr marL="2085975" algn="l" rtl="0" eaLnBrk="0" fontAlgn="base" hangingPunct="0">
      <a:spcBef>
        <a:spcPct val="30000"/>
      </a:spcBef>
      <a:spcAft>
        <a:spcPct val="0"/>
      </a:spcAft>
      <a:defRPr kumimoji="1" sz="1400" kern="1200">
        <a:solidFill>
          <a:schemeClr val="tx1"/>
        </a:solidFill>
        <a:latin typeface="Arial Unicode MS" pitchFamily="50" charset="-128"/>
        <a:ea typeface="ＭＳ Ｐ明朝" pitchFamily="18" charset="-128"/>
        <a:cs typeface="+mn-cs"/>
      </a:defRPr>
    </a:lvl5pPr>
    <a:lvl6pPr marL="2607640" algn="l" defTabSz="1043056" rtl="0" eaLnBrk="1" latinLnBrk="0" hangingPunct="1">
      <a:defRPr kumimoji="1" sz="1400" kern="1200">
        <a:solidFill>
          <a:schemeClr val="tx1"/>
        </a:solidFill>
        <a:latin typeface="+mn-lt"/>
        <a:ea typeface="+mn-ea"/>
        <a:cs typeface="+mn-cs"/>
      </a:defRPr>
    </a:lvl6pPr>
    <a:lvl7pPr marL="3129168" algn="l" defTabSz="1043056" rtl="0" eaLnBrk="1" latinLnBrk="0" hangingPunct="1">
      <a:defRPr kumimoji="1" sz="1400" kern="1200">
        <a:solidFill>
          <a:schemeClr val="tx1"/>
        </a:solidFill>
        <a:latin typeface="+mn-lt"/>
        <a:ea typeface="+mn-ea"/>
        <a:cs typeface="+mn-cs"/>
      </a:defRPr>
    </a:lvl7pPr>
    <a:lvl8pPr marL="3650696" algn="l" defTabSz="1043056" rtl="0" eaLnBrk="1" latinLnBrk="0" hangingPunct="1">
      <a:defRPr kumimoji="1" sz="1400" kern="1200">
        <a:solidFill>
          <a:schemeClr val="tx1"/>
        </a:solidFill>
        <a:latin typeface="+mn-lt"/>
        <a:ea typeface="+mn-ea"/>
        <a:cs typeface="+mn-cs"/>
      </a:defRPr>
    </a:lvl8pPr>
    <a:lvl9pPr marL="4172224" algn="l" defTabSz="1043056"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kumimoji="1" sz="2700">
                <a:solidFill>
                  <a:schemeClr val="tx1"/>
                </a:solidFill>
                <a:latin typeface="Arial Unicode MS" pitchFamily="50" charset="-128"/>
                <a:ea typeface="ＭＳ Ｐゴシック" pitchFamily="50" charset="-128"/>
              </a:defRPr>
            </a:lvl1pPr>
            <a:lvl2pPr marL="742950" indent="-285750" eaLnBrk="0" hangingPunct="0">
              <a:defRPr kumimoji="1" sz="2700">
                <a:solidFill>
                  <a:schemeClr val="tx1"/>
                </a:solidFill>
                <a:latin typeface="Arial Unicode MS" pitchFamily="50" charset="-128"/>
                <a:ea typeface="ＭＳ Ｐゴシック" pitchFamily="50" charset="-128"/>
              </a:defRPr>
            </a:lvl2pPr>
            <a:lvl3pPr marL="1143000" indent="-228600" eaLnBrk="0" hangingPunct="0">
              <a:defRPr kumimoji="1" sz="2700">
                <a:solidFill>
                  <a:schemeClr val="tx1"/>
                </a:solidFill>
                <a:latin typeface="Arial Unicode MS" pitchFamily="50" charset="-128"/>
                <a:ea typeface="ＭＳ Ｐゴシック" pitchFamily="50" charset="-128"/>
              </a:defRPr>
            </a:lvl3pPr>
            <a:lvl4pPr marL="1600200" indent="-228600" eaLnBrk="0" hangingPunct="0">
              <a:defRPr kumimoji="1" sz="2700">
                <a:solidFill>
                  <a:schemeClr val="tx1"/>
                </a:solidFill>
                <a:latin typeface="Arial Unicode MS" pitchFamily="50" charset="-128"/>
                <a:ea typeface="ＭＳ Ｐゴシック" pitchFamily="50" charset="-128"/>
              </a:defRPr>
            </a:lvl4pPr>
            <a:lvl5pPr marL="2057400" indent="-228600" eaLnBrk="0" hangingPunct="0">
              <a:defRPr kumimoji="1" sz="2700">
                <a:solidFill>
                  <a:schemeClr val="tx1"/>
                </a:solidFill>
                <a:latin typeface="Arial Unicode MS" pitchFamily="50" charset="-128"/>
                <a:ea typeface="ＭＳ Ｐゴシック" pitchFamily="50" charset="-128"/>
              </a:defRPr>
            </a:lvl5pPr>
            <a:lvl6pPr marL="2514600" indent="-228600" eaLnBrk="0" fontAlgn="base" hangingPunct="0">
              <a:spcBef>
                <a:spcPct val="0"/>
              </a:spcBef>
              <a:spcAft>
                <a:spcPct val="0"/>
              </a:spcAft>
              <a:defRPr kumimoji="1" sz="2700">
                <a:solidFill>
                  <a:schemeClr val="tx1"/>
                </a:solidFill>
                <a:latin typeface="Arial Unicode MS" pitchFamily="50" charset="-128"/>
                <a:ea typeface="ＭＳ Ｐゴシック" pitchFamily="50" charset="-128"/>
              </a:defRPr>
            </a:lvl6pPr>
            <a:lvl7pPr marL="2971800" indent="-228600" eaLnBrk="0" fontAlgn="base" hangingPunct="0">
              <a:spcBef>
                <a:spcPct val="0"/>
              </a:spcBef>
              <a:spcAft>
                <a:spcPct val="0"/>
              </a:spcAft>
              <a:defRPr kumimoji="1" sz="2700">
                <a:solidFill>
                  <a:schemeClr val="tx1"/>
                </a:solidFill>
                <a:latin typeface="Arial Unicode MS" pitchFamily="50" charset="-128"/>
                <a:ea typeface="ＭＳ Ｐゴシック" pitchFamily="50" charset="-128"/>
              </a:defRPr>
            </a:lvl7pPr>
            <a:lvl8pPr marL="3429000" indent="-228600" eaLnBrk="0" fontAlgn="base" hangingPunct="0">
              <a:spcBef>
                <a:spcPct val="0"/>
              </a:spcBef>
              <a:spcAft>
                <a:spcPct val="0"/>
              </a:spcAft>
              <a:defRPr kumimoji="1" sz="2700">
                <a:solidFill>
                  <a:schemeClr val="tx1"/>
                </a:solidFill>
                <a:latin typeface="Arial Unicode MS" pitchFamily="50" charset="-128"/>
                <a:ea typeface="ＭＳ Ｐゴシック" pitchFamily="50" charset="-128"/>
              </a:defRPr>
            </a:lvl8pPr>
            <a:lvl9pPr marL="3886200" indent="-228600" eaLnBrk="0" fontAlgn="base" hangingPunct="0">
              <a:spcBef>
                <a:spcPct val="0"/>
              </a:spcBef>
              <a:spcAft>
                <a:spcPct val="0"/>
              </a:spcAft>
              <a:defRPr kumimoji="1" sz="2700">
                <a:solidFill>
                  <a:schemeClr val="tx1"/>
                </a:solidFill>
                <a:latin typeface="Arial Unicode MS" pitchFamily="50" charset="-128"/>
                <a:ea typeface="ＭＳ Ｐゴシック" pitchFamily="50" charset="-128"/>
              </a:defRPr>
            </a:lvl9pPr>
          </a:lstStyle>
          <a:p>
            <a:pPr eaLnBrk="1" hangingPunct="1"/>
            <a:fld id="{2E761F1C-D171-45F1-A5BF-04AF7851F7AC}" type="slidenum">
              <a:rPr lang="ja-JP" altLang="en-US" sz="1200" smtClean="0"/>
              <a:pPr eaLnBrk="1" hangingPunct="1"/>
              <a:t>1</a:t>
            </a:fld>
            <a:endParaRPr lang="ja-JP" altLang="en-US" sz="120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algn="l">
              <a:lnSpc>
                <a:spcPct val="150000"/>
              </a:lnSpc>
              <a:defRPr/>
            </a:pPr>
            <a:r>
              <a:rPr kumimoji="1" lang="ja-JP" altLang="en-US" sz="1400" b="0" i="0" kern="1200" smtClean="0">
                <a:solidFill>
                  <a:schemeClr val="tx1"/>
                </a:solidFill>
                <a:effectLst/>
                <a:latin typeface="Arial Unicode MS" pitchFamily="50" charset="-128"/>
                <a:ea typeface="ＭＳ Ｐ明朝" pitchFamily="18" charset="-128"/>
                <a:cs typeface="+mn-cs"/>
              </a:rPr>
              <a:t>送風機</a:t>
            </a:r>
            <a:endParaRPr kumimoji="1" lang="ja-JP" altLang="en-US" sz="1400" b="0" kern="1200" dirty="0">
              <a:solidFill>
                <a:schemeClr val="tx1"/>
              </a:solidFill>
              <a:latin typeface="+mj-ea"/>
              <a:ea typeface="ＭＳ Ｐ明朝" pitchFamily="18" charset="-128"/>
              <a:cs typeface="+mn-cs"/>
            </a:endParaRPr>
          </a:p>
        </p:txBody>
      </p:sp>
    </p:spTree>
    <p:extLst>
      <p:ext uri="{BB962C8B-B14F-4D97-AF65-F5344CB8AC3E}">
        <p14:creationId xmlns:p14="http://schemas.microsoft.com/office/powerpoint/2010/main" val="3468879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 2"/>
          <p:cNvSpPr>
            <a:spLocks noGrp="1"/>
          </p:cNvSpPr>
          <p:nvPr>
            <p:ph type="body" idx="1"/>
          </p:nvPr>
        </p:nvSpPr>
        <p:spPr/>
        <p:txBody>
          <a:bodyPr/>
          <a:lstStyle/>
          <a:p>
            <a:pPr>
              <a:spcBef>
                <a:spcPct val="20000"/>
              </a:spcBef>
              <a:defRPr/>
            </a:pPr>
            <a:r>
              <a:rPr lang="ja-JP" altLang="en-US" dirty="0" smtClean="0">
                <a:latin typeface="+mn-ea"/>
              </a:rPr>
              <a:t>空調機のファンとしては、加熱・冷却、加湿・減湿された給気をダクトを通して遠く離れた部屋まで運ぶために、高い圧力で空気を押し出すことが可能な遠心式送風機を用いる。</a:t>
            </a:r>
          </a:p>
          <a:p>
            <a:pPr>
              <a:spcBef>
                <a:spcPct val="20000"/>
              </a:spcBef>
              <a:defRPr/>
            </a:pPr>
            <a:endParaRPr lang="ja-JP" altLang="en-US" dirty="0" smtClean="0">
              <a:latin typeface="+mn-ea"/>
            </a:endParaRPr>
          </a:p>
          <a:p>
            <a:pPr>
              <a:spcBef>
                <a:spcPct val="20000"/>
              </a:spcBef>
              <a:defRPr/>
            </a:pPr>
            <a:r>
              <a:rPr lang="ja-JP" altLang="en-US" dirty="0" smtClean="0">
                <a:latin typeface="+mn-ea"/>
              </a:rPr>
              <a:t>遠心式送風機では、円筒状にやや偏心させたランナー（羽根）の遠心力により、回転軸にほぼ垂直な向きに旋回流を作り、それを取り囲む鋼板のスクロールの中で回転させ、ライナーの間が狭くなった部分で吸い込まれた空気の圧力を高め、空気を吐き出す。</a:t>
            </a:r>
          </a:p>
          <a:p>
            <a:pPr>
              <a:spcBef>
                <a:spcPct val="20000"/>
              </a:spcBef>
              <a:defRPr/>
            </a:pPr>
            <a:endParaRPr lang="en-US" altLang="ja-JP" dirty="0" smtClean="0">
              <a:latin typeface="+mn-ea"/>
            </a:endParaRPr>
          </a:p>
          <a:p>
            <a:pPr>
              <a:spcBef>
                <a:spcPct val="20000"/>
              </a:spcBef>
              <a:defRPr/>
            </a:pPr>
            <a:r>
              <a:rPr lang="ja-JP" altLang="en-US" dirty="0" smtClean="0">
                <a:latin typeface="+mn-ea"/>
              </a:rPr>
              <a:t>遠心式送風機は、多翼ファン（シロッコファン）型や、多翼ファンのオーバーロードを防止したリミットロード型、高静圧を必要とする系統に用いるターボファン型がある。</a:t>
            </a:r>
            <a:endParaRPr lang="ja-JP" altLang="en-US" dirty="0">
              <a:latin typeface="+mn-ea"/>
            </a:endParaRPr>
          </a:p>
        </p:txBody>
      </p:sp>
      <p:sp>
        <p:nvSpPr>
          <p:cNvPr id="5325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8590" indent="-287919" eaLnBrk="0" hangingPunct="0">
              <a:defRPr kumimoji="1">
                <a:solidFill>
                  <a:schemeClr val="tx1"/>
                </a:solidFill>
                <a:latin typeface="Arial" charset="0"/>
                <a:ea typeface="ＭＳ Ｐゴシック" charset="-128"/>
              </a:defRPr>
            </a:lvl2pPr>
            <a:lvl3pPr marL="1151676" indent="-230335" eaLnBrk="0" hangingPunct="0">
              <a:defRPr kumimoji="1">
                <a:solidFill>
                  <a:schemeClr val="tx1"/>
                </a:solidFill>
                <a:latin typeface="Arial" charset="0"/>
                <a:ea typeface="ＭＳ Ｐゴシック" charset="-128"/>
              </a:defRPr>
            </a:lvl3pPr>
            <a:lvl4pPr marL="1612346" indent="-230335" eaLnBrk="0" hangingPunct="0">
              <a:defRPr kumimoji="1">
                <a:solidFill>
                  <a:schemeClr val="tx1"/>
                </a:solidFill>
                <a:latin typeface="Arial" charset="0"/>
                <a:ea typeface="ＭＳ Ｐゴシック" charset="-128"/>
              </a:defRPr>
            </a:lvl4pPr>
            <a:lvl5pPr marL="2073016" indent="-230335" eaLnBrk="0" hangingPunct="0">
              <a:defRPr kumimoji="1">
                <a:solidFill>
                  <a:schemeClr val="tx1"/>
                </a:solidFill>
                <a:latin typeface="Arial" charset="0"/>
                <a:ea typeface="ＭＳ Ｐゴシック" charset="-128"/>
              </a:defRPr>
            </a:lvl5pPr>
            <a:lvl6pPr marL="2533687" indent="-230335" eaLnBrk="0" fontAlgn="base" hangingPunct="0">
              <a:spcBef>
                <a:spcPct val="0"/>
              </a:spcBef>
              <a:spcAft>
                <a:spcPct val="0"/>
              </a:spcAft>
              <a:defRPr kumimoji="1">
                <a:solidFill>
                  <a:schemeClr val="tx1"/>
                </a:solidFill>
                <a:latin typeface="Arial" charset="0"/>
                <a:ea typeface="ＭＳ Ｐゴシック" charset="-128"/>
              </a:defRPr>
            </a:lvl6pPr>
            <a:lvl7pPr marL="2994358" indent="-230335" eaLnBrk="0" fontAlgn="base" hangingPunct="0">
              <a:spcBef>
                <a:spcPct val="0"/>
              </a:spcBef>
              <a:spcAft>
                <a:spcPct val="0"/>
              </a:spcAft>
              <a:defRPr kumimoji="1">
                <a:solidFill>
                  <a:schemeClr val="tx1"/>
                </a:solidFill>
                <a:latin typeface="Arial" charset="0"/>
                <a:ea typeface="ＭＳ Ｐゴシック" charset="-128"/>
              </a:defRPr>
            </a:lvl7pPr>
            <a:lvl8pPr marL="3455027" indent="-230335" eaLnBrk="0" fontAlgn="base" hangingPunct="0">
              <a:spcBef>
                <a:spcPct val="0"/>
              </a:spcBef>
              <a:spcAft>
                <a:spcPct val="0"/>
              </a:spcAft>
              <a:defRPr kumimoji="1">
                <a:solidFill>
                  <a:schemeClr val="tx1"/>
                </a:solidFill>
                <a:latin typeface="Arial" charset="0"/>
                <a:ea typeface="ＭＳ Ｐゴシック" charset="-128"/>
              </a:defRPr>
            </a:lvl8pPr>
            <a:lvl9pPr marL="3915698" indent="-23033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E1D2699-AC7F-474A-96ED-18A58056F967}" type="slidenum">
              <a:rPr lang="ja-JP" altLang="en-US" smtClean="0"/>
              <a:pPr eaLnBrk="1" hangingPunct="1"/>
              <a:t>2</a:t>
            </a:fld>
            <a:endParaRPr lang="ja-JP" altLang="en-US" dirty="0" smtClean="0"/>
          </a:p>
        </p:txBody>
      </p:sp>
    </p:spTree>
    <p:extLst>
      <p:ext uri="{BB962C8B-B14F-4D97-AF65-F5344CB8AC3E}">
        <p14:creationId xmlns:p14="http://schemas.microsoft.com/office/powerpoint/2010/main" val="637535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 2"/>
          <p:cNvSpPr>
            <a:spLocks noGrp="1"/>
          </p:cNvSpPr>
          <p:nvPr>
            <p:ph type="body" idx="1"/>
          </p:nvPr>
        </p:nvSpPr>
        <p:spPr/>
        <p:txBody>
          <a:bodyPr/>
          <a:lstStyle/>
          <a:p>
            <a:pPr>
              <a:defRPr/>
            </a:pPr>
            <a:r>
              <a:rPr lang="ja-JP" altLang="en-US" dirty="0" smtClean="0">
                <a:latin typeface="+mn-ea"/>
              </a:rPr>
              <a:t>空気を運ぶ送風機としては、前述の空調機などで使われる遠心送風機と、換気扇や扇風機に代表されるプロペラ形の羽根を回転させ、その軸方向に向けて風を送る軸流送風機がある。</a:t>
            </a:r>
            <a:endParaRPr lang="en-US" altLang="ja-JP" dirty="0" smtClean="0">
              <a:latin typeface="+mn-ea"/>
            </a:endParaRPr>
          </a:p>
          <a:p>
            <a:pPr>
              <a:defRPr/>
            </a:pPr>
            <a:r>
              <a:rPr lang="ja-JP" altLang="en-US" dirty="0" smtClean="0">
                <a:latin typeface="+mn-ea"/>
              </a:rPr>
              <a:t>遠心送風機は、特性曲線を見ると分るにある程度の風量を送れば最高の圧力を出すことができる。また使用電力量は風量が多くなるほど増加する。</a:t>
            </a:r>
            <a:endParaRPr lang="en-US" altLang="ja-JP" dirty="0" smtClean="0">
              <a:latin typeface="+mn-ea"/>
            </a:endParaRPr>
          </a:p>
          <a:p>
            <a:pPr>
              <a:defRPr/>
            </a:pPr>
            <a:r>
              <a:rPr lang="ja-JP" altLang="en-US" dirty="0" smtClean="0">
                <a:latin typeface="+mn-ea"/>
              </a:rPr>
              <a:t>軸流送風機は、最高の圧力が出せるのは風量が一番少ない時であり、風量がふえるに従って圧力は低下する。また使用電力量は風量が増えるに従って減少する。</a:t>
            </a:r>
            <a:endParaRPr lang="en-US" altLang="ja-JP" dirty="0" smtClean="0">
              <a:latin typeface="+mn-ea"/>
            </a:endParaRPr>
          </a:p>
          <a:p>
            <a:pPr>
              <a:defRPr/>
            </a:pPr>
            <a:r>
              <a:rPr lang="ja-JP" altLang="en-US" dirty="0" smtClean="0">
                <a:latin typeface="+mn-ea"/>
              </a:rPr>
              <a:t>サージング　：　使用可能領域より風量が小さくなると脈動、騒音、振動などが発生する。これをサージングと呼び、その領域では仕様できない。</a:t>
            </a:r>
            <a:endParaRPr lang="en-US" altLang="ja-JP" dirty="0" smtClean="0">
              <a:latin typeface="+mn-ea"/>
            </a:endParaRPr>
          </a:p>
          <a:p>
            <a:pPr>
              <a:defRPr/>
            </a:pPr>
            <a:r>
              <a:rPr lang="ja-JP" altLang="en-US" dirty="0" smtClean="0">
                <a:latin typeface="+mn-ea"/>
              </a:rPr>
              <a:t>オーバーロード　：　逆に使用可能領域より風量が大きくなると軸動力が著しく増大し、モーターがオーバーロード　　</a:t>
            </a:r>
            <a:r>
              <a:rPr lang="en-US" altLang="ja-JP" dirty="0" smtClean="0">
                <a:latin typeface="+mn-ea"/>
              </a:rPr>
              <a:t>(</a:t>
            </a:r>
            <a:r>
              <a:rPr lang="ja-JP" altLang="en-US" dirty="0" smtClean="0">
                <a:latin typeface="+mn-ea"/>
              </a:rPr>
              <a:t>過負荷）となるため使用できない。</a:t>
            </a:r>
          </a:p>
          <a:p>
            <a:pPr>
              <a:defRPr/>
            </a:pPr>
            <a:endParaRPr lang="ja-JP" altLang="en-US" dirty="0" smtClean="0">
              <a:solidFill>
                <a:schemeClr val="accent1">
                  <a:lumMod val="75000"/>
                </a:schemeClr>
              </a:solidFill>
              <a:latin typeface="+mj-ea"/>
            </a:endParaRPr>
          </a:p>
          <a:p>
            <a:pPr>
              <a:defRPr/>
            </a:pPr>
            <a:endParaRPr lang="ja-JP" altLang="en-US" dirty="0" smtClean="0">
              <a:solidFill>
                <a:schemeClr val="accent1">
                  <a:lumMod val="75000"/>
                </a:schemeClr>
              </a:solidFill>
              <a:latin typeface="+mj-ea"/>
            </a:endParaRPr>
          </a:p>
          <a:p>
            <a:pPr>
              <a:defRPr/>
            </a:pPr>
            <a:endParaRPr lang="ja-JP" altLang="en-US" dirty="0" smtClean="0">
              <a:solidFill>
                <a:schemeClr val="accent1">
                  <a:lumMod val="75000"/>
                </a:schemeClr>
              </a:solidFill>
              <a:latin typeface="+mj-ea"/>
            </a:endParaRPr>
          </a:p>
          <a:p>
            <a:pPr>
              <a:defRPr/>
            </a:pPr>
            <a:endParaRPr lang="ja-JP" altLang="en-US" dirty="0"/>
          </a:p>
        </p:txBody>
      </p:sp>
      <p:sp>
        <p:nvSpPr>
          <p:cNvPr id="5427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8590" indent="-287919" eaLnBrk="0" hangingPunct="0">
              <a:defRPr kumimoji="1">
                <a:solidFill>
                  <a:schemeClr val="tx1"/>
                </a:solidFill>
                <a:latin typeface="Arial" charset="0"/>
                <a:ea typeface="ＭＳ Ｐゴシック" charset="-128"/>
              </a:defRPr>
            </a:lvl2pPr>
            <a:lvl3pPr marL="1151676" indent="-230335" eaLnBrk="0" hangingPunct="0">
              <a:defRPr kumimoji="1">
                <a:solidFill>
                  <a:schemeClr val="tx1"/>
                </a:solidFill>
                <a:latin typeface="Arial" charset="0"/>
                <a:ea typeface="ＭＳ Ｐゴシック" charset="-128"/>
              </a:defRPr>
            </a:lvl3pPr>
            <a:lvl4pPr marL="1612346" indent="-230335" eaLnBrk="0" hangingPunct="0">
              <a:defRPr kumimoji="1">
                <a:solidFill>
                  <a:schemeClr val="tx1"/>
                </a:solidFill>
                <a:latin typeface="Arial" charset="0"/>
                <a:ea typeface="ＭＳ Ｐゴシック" charset="-128"/>
              </a:defRPr>
            </a:lvl4pPr>
            <a:lvl5pPr marL="2073016" indent="-230335" eaLnBrk="0" hangingPunct="0">
              <a:defRPr kumimoji="1">
                <a:solidFill>
                  <a:schemeClr val="tx1"/>
                </a:solidFill>
                <a:latin typeface="Arial" charset="0"/>
                <a:ea typeface="ＭＳ Ｐゴシック" charset="-128"/>
              </a:defRPr>
            </a:lvl5pPr>
            <a:lvl6pPr marL="2533687" indent="-230335" eaLnBrk="0" fontAlgn="base" hangingPunct="0">
              <a:spcBef>
                <a:spcPct val="0"/>
              </a:spcBef>
              <a:spcAft>
                <a:spcPct val="0"/>
              </a:spcAft>
              <a:defRPr kumimoji="1">
                <a:solidFill>
                  <a:schemeClr val="tx1"/>
                </a:solidFill>
                <a:latin typeface="Arial" charset="0"/>
                <a:ea typeface="ＭＳ Ｐゴシック" charset="-128"/>
              </a:defRPr>
            </a:lvl6pPr>
            <a:lvl7pPr marL="2994358" indent="-230335" eaLnBrk="0" fontAlgn="base" hangingPunct="0">
              <a:spcBef>
                <a:spcPct val="0"/>
              </a:spcBef>
              <a:spcAft>
                <a:spcPct val="0"/>
              </a:spcAft>
              <a:defRPr kumimoji="1">
                <a:solidFill>
                  <a:schemeClr val="tx1"/>
                </a:solidFill>
                <a:latin typeface="Arial" charset="0"/>
                <a:ea typeface="ＭＳ Ｐゴシック" charset="-128"/>
              </a:defRPr>
            </a:lvl7pPr>
            <a:lvl8pPr marL="3455027" indent="-230335" eaLnBrk="0" fontAlgn="base" hangingPunct="0">
              <a:spcBef>
                <a:spcPct val="0"/>
              </a:spcBef>
              <a:spcAft>
                <a:spcPct val="0"/>
              </a:spcAft>
              <a:defRPr kumimoji="1">
                <a:solidFill>
                  <a:schemeClr val="tx1"/>
                </a:solidFill>
                <a:latin typeface="Arial" charset="0"/>
                <a:ea typeface="ＭＳ Ｐゴシック" charset="-128"/>
              </a:defRPr>
            </a:lvl8pPr>
            <a:lvl9pPr marL="3915698" indent="-23033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F1E11D9-1C41-400B-AF1E-8962CD66EC7D}" type="slidenum">
              <a:rPr lang="ja-JP" altLang="en-US" smtClean="0"/>
              <a:pPr eaLnBrk="1" hangingPunct="1"/>
              <a:t>3</a:t>
            </a:fld>
            <a:endParaRPr lang="ja-JP" altLang="en-US" smtClean="0"/>
          </a:p>
        </p:txBody>
      </p:sp>
    </p:spTree>
    <p:extLst>
      <p:ext uri="{BB962C8B-B14F-4D97-AF65-F5344CB8AC3E}">
        <p14:creationId xmlns:p14="http://schemas.microsoft.com/office/powerpoint/2010/main" val="2891433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 2"/>
          <p:cNvSpPr>
            <a:spLocks noGrp="1"/>
          </p:cNvSpPr>
          <p:nvPr>
            <p:ph type="body" idx="1"/>
          </p:nvPr>
        </p:nvSpPr>
        <p:spPr/>
        <p:txBody>
          <a:bodyPr/>
          <a:lstStyle/>
          <a:p>
            <a:pPr>
              <a:spcBef>
                <a:spcPct val="20000"/>
              </a:spcBef>
              <a:defRPr/>
            </a:pPr>
            <a:r>
              <a:rPr lang="ja-JP" altLang="en-US" dirty="0" smtClean="0">
                <a:latin typeface="+mn-ea"/>
              </a:rPr>
              <a:t>遠心式送風機の多翼ファン（シロッコファン）型の特性曲線は、図の</a:t>
            </a:r>
            <a:r>
              <a:rPr lang="en-US" altLang="ja-JP" dirty="0" smtClean="0">
                <a:latin typeface="+mn-ea"/>
              </a:rPr>
              <a:t>O</a:t>
            </a:r>
            <a:r>
              <a:rPr lang="ja-JP" altLang="en-US" dirty="0" smtClean="0">
                <a:latin typeface="+mn-ea"/>
              </a:rPr>
              <a:t>点のような最高点を持つ。送風機を選ぶ際は、この</a:t>
            </a:r>
            <a:r>
              <a:rPr lang="en-US" altLang="ja-JP" dirty="0" smtClean="0">
                <a:latin typeface="+mn-ea"/>
              </a:rPr>
              <a:t>O</a:t>
            </a:r>
            <a:r>
              <a:rPr lang="ja-JP" altLang="en-US" dirty="0" smtClean="0">
                <a:latin typeface="+mn-ea"/>
              </a:rPr>
              <a:t>点の右側のカーブの急な</a:t>
            </a:r>
            <a:r>
              <a:rPr lang="en-US" altLang="ja-JP" dirty="0" smtClean="0">
                <a:latin typeface="+mn-ea"/>
              </a:rPr>
              <a:t>E</a:t>
            </a:r>
            <a:r>
              <a:rPr lang="ja-JP" altLang="en-US" dirty="0" smtClean="0">
                <a:latin typeface="+mn-ea"/>
              </a:rPr>
              <a:t>点</a:t>
            </a:r>
            <a:r>
              <a:rPr lang="en-US" altLang="ja-JP" dirty="0" smtClean="0">
                <a:latin typeface="+mn-ea"/>
              </a:rPr>
              <a:t>(</a:t>
            </a:r>
            <a:r>
              <a:rPr lang="ja-JP" altLang="en-US" dirty="0" smtClean="0">
                <a:latin typeface="+mn-ea"/>
              </a:rPr>
              <a:t>使用点</a:t>
            </a:r>
            <a:r>
              <a:rPr lang="en-US" altLang="ja-JP" dirty="0" smtClean="0">
                <a:latin typeface="+mn-ea"/>
              </a:rPr>
              <a:t>)</a:t>
            </a:r>
            <a:r>
              <a:rPr lang="ja-JP" altLang="en-US" dirty="0" smtClean="0">
                <a:latin typeface="+mn-ea"/>
              </a:rPr>
              <a:t>で運転するように選ばれる。</a:t>
            </a:r>
          </a:p>
          <a:p>
            <a:pPr>
              <a:spcBef>
                <a:spcPct val="20000"/>
              </a:spcBef>
              <a:defRPr/>
            </a:pPr>
            <a:r>
              <a:rPr lang="ja-JP" altLang="en-US" dirty="0" smtClean="0">
                <a:latin typeface="+mn-ea"/>
              </a:rPr>
              <a:t>この位置が</a:t>
            </a:r>
            <a:r>
              <a:rPr lang="en-US" altLang="ja-JP" dirty="0" smtClean="0">
                <a:latin typeface="+mn-ea"/>
              </a:rPr>
              <a:t>O</a:t>
            </a:r>
            <a:r>
              <a:rPr lang="ja-JP" altLang="en-US" dirty="0" smtClean="0">
                <a:latin typeface="+mn-ea"/>
              </a:rPr>
              <a:t>点に近すぎたり、ダクトなどの抵抗が計算値より大きくなると、送風機は、実際には</a:t>
            </a:r>
            <a:r>
              <a:rPr lang="en-US" altLang="ja-JP" dirty="0" smtClean="0">
                <a:latin typeface="+mn-ea"/>
              </a:rPr>
              <a:t>B</a:t>
            </a:r>
            <a:r>
              <a:rPr lang="ja-JP" altLang="en-US" dirty="0" smtClean="0">
                <a:latin typeface="+mn-ea"/>
              </a:rPr>
              <a:t>点で運転されることになる。</a:t>
            </a:r>
          </a:p>
          <a:p>
            <a:pPr>
              <a:spcBef>
                <a:spcPct val="20000"/>
              </a:spcBef>
              <a:defRPr/>
            </a:pPr>
            <a:r>
              <a:rPr lang="ja-JP" altLang="en-US" dirty="0" smtClean="0">
                <a:latin typeface="+mn-ea"/>
              </a:rPr>
              <a:t>このような状態のときにエアフィルタが詰まったりすると、風量はどんどん減り、しまいには</a:t>
            </a:r>
            <a:r>
              <a:rPr lang="en-US" altLang="ja-JP" dirty="0" smtClean="0">
                <a:latin typeface="+mn-ea"/>
              </a:rPr>
              <a:t>C</a:t>
            </a:r>
            <a:r>
              <a:rPr lang="ja-JP" altLang="en-US" dirty="0" smtClean="0">
                <a:latin typeface="+mn-ea"/>
              </a:rPr>
              <a:t>点の</a:t>
            </a:r>
            <a:r>
              <a:rPr lang="en-US" altLang="ja-JP" dirty="0" smtClean="0">
                <a:latin typeface="+mn-ea"/>
              </a:rPr>
              <a:t>0</a:t>
            </a:r>
            <a:r>
              <a:rPr lang="ja-JP" altLang="en-US" dirty="0" smtClean="0">
                <a:latin typeface="+mn-ea"/>
              </a:rPr>
              <a:t>となる。</a:t>
            </a:r>
          </a:p>
          <a:p>
            <a:pPr>
              <a:spcBef>
                <a:spcPct val="20000"/>
              </a:spcBef>
              <a:defRPr/>
            </a:pPr>
            <a:r>
              <a:rPr lang="ja-JP" altLang="en-US" dirty="0" smtClean="0">
                <a:latin typeface="+mn-ea"/>
              </a:rPr>
              <a:t>しかし、送風機は吸い込もうと頑張るので吸込側の圧力は下がってしまい、吸引力がゴミの詰まっているエアフィルタの抵抗に打ち勝つと、送風機は空気を強引に引き込んで、運転状態がいちじてきにではあるが</a:t>
            </a:r>
            <a:r>
              <a:rPr lang="en-US" altLang="ja-JP" dirty="0" smtClean="0">
                <a:latin typeface="+mn-ea"/>
              </a:rPr>
              <a:t>D</a:t>
            </a:r>
            <a:r>
              <a:rPr lang="ja-JP" altLang="en-US" dirty="0" smtClean="0">
                <a:latin typeface="+mn-ea"/>
              </a:rPr>
              <a:t>点に移る。</a:t>
            </a:r>
          </a:p>
          <a:p>
            <a:pPr>
              <a:spcBef>
                <a:spcPct val="20000"/>
              </a:spcBef>
              <a:defRPr/>
            </a:pPr>
            <a:r>
              <a:rPr lang="en-US" altLang="ja-JP" dirty="0" smtClean="0">
                <a:latin typeface="+mn-ea"/>
              </a:rPr>
              <a:t>D</a:t>
            </a:r>
            <a:r>
              <a:rPr lang="ja-JP" altLang="en-US" dirty="0" smtClean="0">
                <a:latin typeface="+mn-ea"/>
              </a:rPr>
              <a:t>点に移ると風量が増えるに連れてまた抵抗が増えるので、送風機の吸い込む風量は次第に減り、使用点は</a:t>
            </a:r>
            <a:r>
              <a:rPr lang="en-US" altLang="ja-JP" dirty="0" smtClean="0">
                <a:latin typeface="+mn-ea"/>
              </a:rPr>
              <a:t>A</a:t>
            </a:r>
            <a:r>
              <a:rPr lang="ja-JP" altLang="en-US" dirty="0" smtClean="0">
                <a:latin typeface="+mn-ea"/>
              </a:rPr>
              <a:t>→</a:t>
            </a:r>
            <a:r>
              <a:rPr lang="en-US" altLang="ja-JP" dirty="0" smtClean="0">
                <a:latin typeface="+mn-ea"/>
              </a:rPr>
              <a:t>O</a:t>
            </a:r>
            <a:r>
              <a:rPr lang="ja-JP" altLang="en-US" dirty="0" smtClean="0">
                <a:latin typeface="+mn-ea"/>
              </a:rPr>
              <a:t>→</a:t>
            </a:r>
            <a:r>
              <a:rPr lang="en-US" altLang="ja-JP" dirty="0" smtClean="0">
                <a:latin typeface="+mn-ea"/>
              </a:rPr>
              <a:t>B</a:t>
            </a:r>
            <a:r>
              <a:rPr lang="ja-JP" altLang="en-US" dirty="0" smtClean="0">
                <a:latin typeface="+mn-ea"/>
              </a:rPr>
              <a:t>を通って</a:t>
            </a:r>
            <a:r>
              <a:rPr lang="en-US" altLang="ja-JP" dirty="0" smtClean="0">
                <a:latin typeface="+mn-ea"/>
              </a:rPr>
              <a:t>C</a:t>
            </a:r>
            <a:r>
              <a:rPr lang="ja-JP" altLang="en-US" dirty="0" smtClean="0">
                <a:latin typeface="+mn-ea"/>
              </a:rPr>
              <a:t>点に逆戻りする。その後再び</a:t>
            </a:r>
            <a:r>
              <a:rPr lang="en-US" altLang="ja-JP" dirty="0" smtClean="0">
                <a:latin typeface="+mn-ea"/>
              </a:rPr>
              <a:t>D</a:t>
            </a:r>
            <a:r>
              <a:rPr lang="ja-JP" altLang="en-US" dirty="0" smtClean="0">
                <a:latin typeface="+mn-ea"/>
              </a:rPr>
              <a:t>点に移るサイクルを繰り返し、サージングをおこす。</a:t>
            </a:r>
          </a:p>
          <a:p>
            <a:pPr>
              <a:spcBef>
                <a:spcPct val="20000"/>
              </a:spcBef>
              <a:defRPr/>
            </a:pPr>
            <a:endParaRPr lang="ja-JP" altLang="en-US" dirty="0" smtClean="0">
              <a:latin typeface="+mn-ea"/>
            </a:endParaRPr>
          </a:p>
          <a:p>
            <a:pPr>
              <a:spcBef>
                <a:spcPct val="20000"/>
              </a:spcBef>
              <a:defRPr/>
            </a:pPr>
            <a:r>
              <a:rPr lang="ja-JP" altLang="en-US" dirty="0" smtClean="0">
                <a:latin typeface="+mn-ea"/>
              </a:rPr>
              <a:t>渦巻きポンプや遠心式冷凍機でもおなじような原因でサージングが起きる場合がある。</a:t>
            </a:r>
          </a:p>
          <a:p>
            <a:pPr>
              <a:spcBef>
                <a:spcPct val="20000"/>
              </a:spcBef>
              <a:defRPr/>
            </a:pPr>
            <a:endParaRPr kumimoji="1" lang="ja-JP" altLang="en-US" sz="1400" b="0" kern="1200" dirty="0" smtClean="0">
              <a:solidFill>
                <a:schemeClr val="accent1">
                  <a:lumMod val="75000"/>
                </a:schemeClr>
              </a:solidFill>
              <a:latin typeface="+mn-ea"/>
              <a:ea typeface="ＭＳ Ｐ明朝" pitchFamily="18" charset="-128"/>
              <a:cs typeface="+mn-cs"/>
            </a:endParaRPr>
          </a:p>
          <a:p>
            <a:pPr eaLnBrk="0" hangingPunct="0">
              <a:lnSpc>
                <a:spcPts val="1825"/>
              </a:lnSpc>
              <a:spcBef>
                <a:spcPct val="20000"/>
              </a:spcBef>
              <a:defRPr/>
            </a:pPr>
            <a:endParaRPr lang="ja-JP" altLang="en-US" b="0" dirty="0" smtClean="0">
              <a:latin typeface="+mn-ea"/>
            </a:endParaRPr>
          </a:p>
          <a:p>
            <a:pPr>
              <a:spcBef>
                <a:spcPct val="20000"/>
              </a:spcBef>
              <a:defRPr/>
            </a:pPr>
            <a:endParaRPr lang="ja-JP" altLang="en-US" dirty="0">
              <a:latin typeface="+mn-ea"/>
            </a:endParaRPr>
          </a:p>
        </p:txBody>
      </p:sp>
      <p:sp>
        <p:nvSpPr>
          <p:cNvPr id="5325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8590" indent="-287919" eaLnBrk="0" hangingPunct="0">
              <a:defRPr kumimoji="1">
                <a:solidFill>
                  <a:schemeClr val="tx1"/>
                </a:solidFill>
                <a:latin typeface="Arial" charset="0"/>
                <a:ea typeface="ＭＳ Ｐゴシック" charset="-128"/>
              </a:defRPr>
            </a:lvl2pPr>
            <a:lvl3pPr marL="1151676" indent="-230335" eaLnBrk="0" hangingPunct="0">
              <a:defRPr kumimoji="1">
                <a:solidFill>
                  <a:schemeClr val="tx1"/>
                </a:solidFill>
                <a:latin typeface="Arial" charset="0"/>
                <a:ea typeface="ＭＳ Ｐゴシック" charset="-128"/>
              </a:defRPr>
            </a:lvl3pPr>
            <a:lvl4pPr marL="1612346" indent="-230335" eaLnBrk="0" hangingPunct="0">
              <a:defRPr kumimoji="1">
                <a:solidFill>
                  <a:schemeClr val="tx1"/>
                </a:solidFill>
                <a:latin typeface="Arial" charset="0"/>
                <a:ea typeface="ＭＳ Ｐゴシック" charset="-128"/>
              </a:defRPr>
            </a:lvl4pPr>
            <a:lvl5pPr marL="2073016" indent="-230335" eaLnBrk="0" hangingPunct="0">
              <a:defRPr kumimoji="1">
                <a:solidFill>
                  <a:schemeClr val="tx1"/>
                </a:solidFill>
                <a:latin typeface="Arial" charset="0"/>
                <a:ea typeface="ＭＳ Ｐゴシック" charset="-128"/>
              </a:defRPr>
            </a:lvl5pPr>
            <a:lvl6pPr marL="2533687" indent="-230335" eaLnBrk="0" fontAlgn="base" hangingPunct="0">
              <a:spcBef>
                <a:spcPct val="0"/>
              </a:spcBef>
              <a:spcAft>
                <a:spcPct val="0"/>
              </a:spcAft>
              <a:defRPr kumimoji="1">
                <a:solidFill>
                  <a:schemeClr val="tx1"/>
                </a:solidFill>
                <a:latin typeface="Arial" charset="0"/>
                <a:ea typeface="ＭＳ Ｐゴシック" charset="-128"/>
              </a:defRPr>
            </a:lvl6pPr>
            <a:lvl7pPr marL="2994358" indent="-230335" eaLnBrk="0" fontAlgn="base" hangingPunct="0">
              <a:spcBef>
                <a:spcPct val="0"/>
              </a:spcBef>
              <a:spcAft>
                <a:spcPct val="0"/>
              </a:spcAft>
              <a:defRPr kumimoji="1">
                <a:solidFill>
                  <a:schemeClr val="tx1"/>
                </a:solidFill>
                <a:latin typeface="Arial" charset="0"/>
                <a:ea typeface="ＭＳ Ｐゴシック" charset="-128"/>
              </a:defRPr>
            </a:lvl7pPr>
            <a:lvl8pPr marL="3455027" indent="-230335" eaLnBrk="0" fontAlgn="base" hangingPunct="0">
              <a:spcBef>
                <a:spcPct val="0"/>
              </a:spcBef>
              <a:spcAft>
                <a:spcPct val="0"/>
              </a:spcAft>
              <a:defRPr kumimoji="1">
                <a:solidFill>
                  <a:schemeClr val="tx1"/>
                </a:solidFill>
                <a:latin typeface="Arial" charset="0"/>
                <a:ea typeface="ＭＳ Ｐゴシック" charset="-128"/>
              </a:defRPr>
            </a:lvl8pPr>
            <a:lvl9pPr marL="3915698" indent="-23033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E1D2699-AC7F-474A-96ED-18A58056F967}" type="slidenum">
              <a:rPr lang="ja-JP" altLang="en-US" smtClean="0"/>
              <a:pPr eaLnBrk="1" hangingPunct="1"/>
              <a:t>4</a:t>
            </a:fld>
            <a:endParaRPr lang="ja-JP" altLang="en-US" smtClean="0"/>
          </a:p>
        </p:txBody>
      </p:sp>
    </p:spTree>
    <p:extLst>
      <p:ext uri="{BB962C8B-B14F-4D97-AF65-F5344CB8AC3E}">
        <p14:creationId xmlns:p14="http://schemas.microsoft.com/office/powerpoint/2010/main" val="492180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 2"/>
          <p:cNvSpPr>
            <a:spLocks noGrp="1"/>
          </p:cNvSpPr>
          <p:nvPr>
            <p:ph type="body" idx="1"/>
          </p:nvPr>
        </p:nvSpPr>
        <p:spPr/>
        <p:txBody>
          <a:bodyPr/>
          <a:lstStyle/>
          <a:p>
            <a:pPr>
              <a:defRPr/>
            </a:pPr>
            <a:endParaRPr lang="ja-JP" altLang="en-US" dirty="0" smtClean="0">
              <a:latin typeface="+mj-ea"/>
              <a:ea typeface="+mj-ea"/>
            </a:endParaRPr>
          </a:p>
          <a:p>
            <a:pPr>
              <a:defRPr/>
            </a:pPr>
            <a:r>
              <a:rPr lang="ja-JP" altLang="en-US" dirty="0" smtClean="0">
                <a:latin typeface="+mj-ea"/>
                <a:ea typeface="+mj-ea"/>
              </a:rPr>
              <a:t>空気をある流路の中に流そうとした場合、その流路の中にはその流れを妨げる向きに送風抵抗が発生する。</a:t>
            </a:r>
          </a:p>
          <a:p>
            <a:pPr>
              <a:defRPr/>
            </a:pPr>
            <a:r>
              <a:rPr lang="ja-JP" altLang="en-US" dirty="0" smtClean="0">
                <a:latin typeface="+mj-ea"/>
                <a:ea typeface="+mj-ea"/>
              </a:rPr>
              <a:t>この送風抵抗は、装置内の静圧を上昇させる圧力のエネルギーとなり、圧力損失と呼ばれ、次式で表される。</a:t>
            </a:r>
          </a:p>
          <a:p>
            <a:pPr>
              <a:defRPr/>
            </a:pPr>
            <a:endParaRPr lang="ja-JP" altLang="en-US" dirty="0" smtClean="0">
              <a:latin typeface="+mj-ea"/>
              <a:ea typeface="+mj-ea"/>
            </a:endParaRPr>
          </a:p>
          <a:p>
            <a:pPr>
              <a:defRPr/>
            </a:pPr>
            <a:r>
              <a:rPr lang="ja-JP" altLang="en-US" dirty="0" smtClean="0">
                <a:latin typeface="+mj-ea"/>
                <a:ea typeface="+mj-ea"/>
              </a:rPr>
              <a:t>この式はファンの方から見ると、ある風量</a:t>
            </a:r>
            <a:r>
              <a:rPr lang="en-US" altLang="ja-JP" dirty="0" smtClean="0">
                <a:latin typeface="+mj-ea"/>
                <a:ea typeface="+mj-ea"/>
              </a:rPr>
              <a:t>Q</a:t>
            </a:r>
            <a:r>
              <a:rPr lang="ja-JP" altLang="en-US" dirty="0" smtClean="0">
                <a:latin typeface="+mj-ea"/>
                <a:ea typeface="+mj-ea"/>
              </a:rPr>
              <a:t>を流すためには装置の中の圧力を式（</a:t>
            </a:r>
            <a:r>
              <a:rPr lang="en-US" altLang="ja-JP" dirty="0" smtClean="0">
                <a:latin typeface="+mj-ea"/>
                <a:ea typeface="+mj-ea"/>
              </a:rPr>
              <a:t>1</a:t>
            </a:r>
            <a:r>
              <a:rPr lang="ja-JP" altLang="en-US" dirty="0" smtClean="0">
                <a:latin typeface="+mj-ea"/>
                <a:ea typeface="+mj-ea"/>
              </a:rPr>
              <a:t>）</a:t>
            </a:r>
            <a:r>
              <a:rPr lang="en-US" altLang="ja-JP" dirty="0" smtClean="0">
                <a:latin typeface="+mj-ea"/>
                <a:ea typeface="+mj-ea"/>
              </a:rPr>
              <a:t>P</a:t>
            </a:r>
            <a:r>
              <a:rPr lang="ja-JP" altLang="en-US" dirty="0" err="1" smtClean="0">
                <a:latin typeface="+mj-ea"/>
                <a:ea typeface="+mj-ea"/>
              </a:rPr>
              <a:t>だけ</a:t>
            </a:r>
            <a:r>
              <a:rPr lang="ja-JP" altLang="en-US" dirty="0" smtClean="0">
                <a:latin typeface="+mj-ea"/>
                <a:ea typeface="+mj-ea"/>
              </a:rPr>
              <a:t>上昇させることのできる静圧を、ファンが持っていなければならないことを意味している。</a:t>
            </a:r>
          </a:p>
          <a:p>
            <a:pPr>
              <a:defRPr/>
            </a:pPr>
            <a:r>
              <a:rPr lang="ja-JP" altLang="en-US" dirty="0" smtClean="0">
                <a:latin typeface="+mj-ea"/>
                <a:ea typeface="+mj-ea"/>
              </a:rPr>
              <a:t>圧力損失は、式から分かるように風量の</a:t>
            </a:r>
            <a:r>
              <a:rPr lang="en-US" altLang="ja-JP" dirty="0" smtClean="0">
                <a:latin typeface="+mj-ea"/>
                <a:ea typeface="+mj-ea"/>
              </a:rPr>
              <a:t>2</a:t>
            </a:r>
            <a:r>
              <a:rPr lang="ja-JP" altLang="en-US" dirty="0" smtClean="0">
                <a:latin typeface="+mj-ea"/>
                <a:ea typeface="+mj-ea"/>
              </a:rPr>
              <a:t>乗に比例するので、風量を</a:t>
            </a:r>
            <a:r>
              <a:rPr lang="en-US" altLang="ja-JP" dirty="0" smtClean="0">
                <a:latin typeface="+mj-ea"/>
                <a:ea typeface="+mj-ea"/>
              </a:rPr>
              <a:t>2</a:t>
            </a:r>
            <a:r>
              <a:rPr lang="ja-JP" altLang="en-US" dirty="0" smtClean="0">
                <a:latin typeface="+mj-ea"/>
                <a:ea typeface="+mj-ea"/>
              </a:rPr>
              <a:t>倍にする場合には、単に風量が</a:t>
            </a:r>
            <a:r>
              <a:rPr lang="en-US" altLang="ja-JP" dirty="0" smtClean="0">
                <a:latin typeface="+mj-ea"/>
                <a:ea typeface="+mj-ea"/>
              </a:rPr>
              <a:t>2</a:t>
            </a:r>
            <a:r>
              <a:rPr lang="ja-JP" altLang="en-US" dirty="0" smtClean="0">
                <a:latin typeface="+mj-ea"/>
                <a:ea typeface="+mj-ea"/>
              </a:rPr>
              <a:t>倍あるだけでなく、同時に静圧が</a:t>
            </a:r>
            <a:r>
              <a:rPr lang="en-US" altLang="ja-JP" dirty="0" smtClean="0">
                <a:latin typeface="+mj-ea"/>
                <a:ea typeface="+mj-ea"/>
              </a:rPr>
              <a:t>4</a:t>
            </a:r>
            <a:r>
              <a:rPr lang="ja-JP" altLang="en-US" dirty="0" smtClean="0">
                <a:latin typeface="+mj-ea"/>
                <a:ea typeface="+mj-ea"/>
              </a:rPr>
              <a:t>倍あるファンを選定する必要がある。</a:t>
            </a:r>
          </a:p>
          <a:p>
            <a:pPr>
              <a:defRPr/>
            </a:pPr>
            <a:endParaRPr lang="ja-JP" altLang="en-US" dirty="0"/>
          </a:p>
        </p:txBody>
      </p:sp>
      <p:sp>
        <p:nvSpPr>
          <p:cNvPr id="553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8590" indent="-287919" eaLnBrk="0" hangingPunct="0">
              <a:defRPr kumimoji="1">
                <a:solidFill>
                  <a:schemeClr val="tx1"/>
                </a:solidFill>
                <a:latin typeface="Arial" charset="0"/>
                <a:ea typeface="ＭＳ Ｐゴシック" charset="-128"/>
              </a:defRPr>
            </a:lvl2pPr>
            <a:lvl3pPr marL="1151676" indent="-230335" eaLnBrk="0" hangingPunct="0">
              <a:defRPr kumimoji="1">
                <a:solidFill>
                  <a:schemeClr val="tx1"/>
                </a:solidFill>
                <a:latin typeface="Arial" charset="0"/>
                <a:ea typeface="ＭＳ Ｐゴシック" charset="-128"/>
              </a:defRPr>
            </a:lvl3pPr>
            <a:lvl4pPr marL="1612346" indent="-230335" eaLnBrk="0" hangingPunct="0">
              <a:defRPr kumimoji="1">
                <a:solidFill>
                  <a:schemeClr val="tx1"/>
                </a:solidFill>
                <a:latin typeface="Arial" charset="0"/>
                <a:ea typeface="ＭＳ Ｐゴシック" charset="-128"/>
              </a:defRPr>
            </a:lvl4pPr>
            <a:lvl5pPr marL="2073016" indent="-230335" eaLnBrk="0" hangingPunct="0">
              <a:defRPr kumimoji="1">
                <a:solidFill>
                  <a:schemeClr val="tx1"/>
                </a:solidFill>
                <a:latin typeface="Arial" charset="0"/>
                <a:ea typeface="ＭＳ Ｐゴシック" charset="-128"/>
              </a:defRPr>
            </a:lvl5pPr>
            <a:lvl6pPr marL="2533687" indent="-230335" eaLnBrk="0" fontAlgn="base" hangingPunct="0">
              <a:spcBef>
                <a:spcPct val="0"/>
              </a:spcBef>
              <a:spcAft>
                <a:spcPct val="0"/>
              </a:spcAft>
              <a:defRPr kumimoji="1">
                <a:solidFill>
                  <a:schemeClr val="tx1"/>
                </a:solidFill>
                <a:latin typeface="Arial" charset="0"/>
                <a:ea typeface="ＭＳ Ｐゴシック" charset="-128"/>
              </a:defRPr>
            </a:lvl6pPr>
            <a:lvl7pPr marL="2994358" indent="-230335" eaLnBrk="0" fontAlgn="base" hangingPunct="0">
              <a:spcBef>
                <a:spcPct val="0"/>
              </a:spcBef>
              <a:spcAft>
                <a:spcPct val="0"/>
              </a:spcAft>
              <a:defRPr kumimoji="1">
                <a:solidFill>
                  <a:schemeClr val="tx1"/>
                </a:solidFill>
                <a:latin typeface="Arial" charset="0"/>
                <a:ea typeface="ＭＳ Ｐゴシック" charset="-128"/>
              </a:defRPr>
            </a:lvl7pPr>
            <a:lvl8pPr marL="3455027" indent="-230335" eaLnBrk="0" fontAlgn="base" hangingPunct="0">
              <a:spcBef>
                <a:spcPct val="0"/>
              </a:spcBef>
              <a:spcAft>
                <a:spcPct val="0"/>
              </a:spcAft>
              <a:defRPr kumimoji="1">
                <a:solidFill>
                  <a:schemeClr val="tx1"/>
                </a:solidFill>
                <a:latin typeface="Arial" charset="0"/>
                <a:ea typeface="ＭＳ Ｐゴシック" charset="-128"/>
              </a:defRPr>
            </a:lvl8pPr>
            <a:lvl9pPr marL="3915698" indent="-230335"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4C6FAC8-F7DE-4CF5-A2FA-9EA80E8436E7}" type="slidenum">
              <a:rPr lang="ja-JP" altLang="en-US" smtClean="0"/>
              <a:pPr eaLnBrk="1" hangingPunct="1"/>
              <a:t>5</a:t>
            </a:fld>
            <a:endParaRPr lang="ja-JP" altLang="en-US" smtClean="0"/>
          </a:p>
        </p:txBody>
      </p:sp>
    </p:spTree>
    <p:extLst>
      <p:ext uri="{BB962C8B-B14F-4D97-AF65-F5344CB8AC3E}">
        <p14:creationId xmlns:p14="http://schemas.microsoft.com/office/powerpoint/2010/main" val="4097679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kumimoji="1" sz="2700">
                <a:solidFill>
                  <a:schemeClr val="tx1"/>
                </a:solidFill>
                <a:latin typeface="Arial Unicode MS" pitchFamily="50" charset="-128"/>
                <a:ea typeface="ＭＳ Ｐゴシック" pitchFamily="50" charset="-128"/>
              </a:defRPr>
            </a:lvl1pPr>
            <a:lvl2pPr marL="742950" indent="-285750" eaLnBrk="0" hangingPunct="0">
              <a:defRPr kumimoji="1" sz="2700">
                <a:solidFill>
                  <a:schemeClr val="tx1"/>
                </a:solidFill>
                <a:latin typeface="Arial Unicode MS" pitchFamily="50" charset="-128"/>
                <a:ea typeface="ＭＳ Ｐゴシック" pitchFamily="50" charset="-128"/>
              </a:defRPr>
            </a:lvl2pPr>
            <a:lvl3pPr marL="1143000" indent="-228600" eaLnBrk="0" hangingPunct="0">
              <a:defRPr kumimoji="1" sz="2700">
                <a:solidFill>
                  <a:schemeClr val="tx1"/>
                </a:solidFill>
                <a:latin typeface="Arial Unicode MS" pitchFamily="50" charset="-128"/>
                <a:ea typeface="ＭＳ Ｐゴシック" pitchFamily="50" charset="-128"/>
              </a:defRPr>
            </a:lvl3pPr>
            <a:lvl4pPr marL="1600200" indent="-228600" eaLnBrk="0" hangingPunct="0">
              <a:defRPr kumimoji="1" sz="2700">
                <a:solidFill>
                  <a:schemeClr val="tx1"/>
                </a:solidFill>
                <a:latin typeface="Arial Unicode MS" pitchFamily="50" charset="-128"/>
                <a:ea typeface="ＭＳ Ｐゴシック" pitchFamily="50" charset="-128"/>
              </a:defRPr>
            </a:lvl4pPr>
            <a:lvl5pPr marL="2057400" indent="-228600" eaLnBrk="0" hangingPunct="0">
              <a:defRPr kumimoji="1" sz="2700">
                <a:solidFill>
                  <a:schemeClr val="tx1"/>
                </a:solidFill>
                <a:latin typeface="Arial Unicode MS" pitchFamily="50" charset="-128"/>
                <a:ea typeface="ＭＳ Ｐゴシック" pitchFamily="50" charset="-128"/>
              </a:defRPr>
            </a:lvl5pPr>
            <a:lvl6pPr marL="2514600" indent="-228600" eaLnBrk="0" fontAlgn="base" hangingPunct="0">
              <a:spcBef>
                <a:spcPct val="0"/>
              </a:spcBef>
              <a:spcAft>
                <a:spcPct val="0"/>
              </a:spcAft>
              <a:defRPr kumimoji="1" sz="2700">
                <a:solidFill>
                  <a:schemeClr val="tx1"/>
                </a:solidFill>
                <a:latin typeface="Arial Unicode MS" pitchFamily="50" charset="-128"/>
                <a:ea typeface="ＭＳ Ｐゴシック" pitchFamily="50" charset="-128"/>
              </a:defRPr>
            </a:lvl6pPr>
            <a:lvl7pPr marL="2971800" indent="-228600" eaLnBrk="0" fontAlgn="base" hangingPunct="0">
              <a:spcBef>
                <a:spcPct val="0"/>
              </a:spcBef>
              <a:spcAft>
                <a:spcPct val="0"/>
              </a:spcAft>
              <a:defRPr kumimoji="1" sz="2700">
                <a:solidFill>
                  <a:schemeClr val="tx1"/>
                </a:solidFill>
                <a:latin typeface="Arial Unicode MS" pitchFamily="50" charset="-128"/>
                <a:ea typeface="ＭＳ Ｐゴシック" pitchFamily="50" charset="-128"/>
              </a:defRPr>
            </a:lvl7pPr>
            <a:lvl8pPr marL="3429000" indent="-228600" eaLnBrk="0" fontAlgn="base" hangingPunct="0">
              <a:spcBef>
                <a:spcPct val="0"/>
              </a:spcBef>
              <a:spcAft>
                <a:spcPct val="0"/>
              </a:spcAft>
              <a:defRPr kumimoji="1" sz="2700">
                <a:solidFill>
                  <a:schemeClr val="tx1"/>
                </a:solidFill>
                <a:latin typeface="Arial Unicode MS" pitchFamily="50" charset="-128"/>
                <a:ea typeface="ＭＳ Ｐゴシック" pitchFamily="50" charset="-128"/>
              </a:defRPr>
            </a:lvl8pPr>
            <a:lvl9pPr marL="3886200" indent="-228600" eaLnBrk="0" fontAlgn="base" hangingPunct="0">
              <a:spcBef>
                <a:spcPct val="0"/>
              </a:spcBef>
              <a:spcAft>
                <a:spcPct val="0"/>
              </a:spcAft>
              <a:defRPr kumimoji="1" sz="2700">
                <a:solidFill>
                  <a:schemeClr val="tx1"/>
                </a:solidFill>
                <a:latin typeface="Arial Unicode MS" pitchFamily="50" charset="-128"/>
                <a:ea typeface="ＭＳ Ｐゴシック" pitchFamily="50" charset="-128"/>
              </a:defRPr>
            </a:lvl9pPr>
          </a:lstStyle>
          <a:p>
            <a:pPr eaLnBrk="1" hangingPunct="1"/>
            <a:fld id="{835691E4-D038-4528-9CE9-3F4D5DF084F0}" type="slidenum">
              <a:rPr lang="ja-JP" altLang="en-US" sz="1200" smtClean="0"/>
              <a:pPr eaLnBrk="1" hangingPunct="1"/>
              <a:t>6</a:t>
            </a:fld>
            <a:endParaRPr lang="ja-JP"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ja-JP" altLang="en-US" smtClean="0"/>
          </a:p>
        </p:txBody>
      </p:sp>
    </p:spTree>
    <p:extLst>
      <p:ext uri="{BB962C8B-B14F-4D97-AF65-F5344CB8AC3E}">
        <p14:creationId xmlns:p14="http://schemas.microsoft.com/office/powerpoint/2010/main" val="273168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基本">
    <p:spTree>
      <p:nvGrpSpPr>
        <p:cNvPr id="1" name=""/>
        <p:cNvGrpSpPr/>
        <p:nvPr/>
      </p:nvGrpSpPr>
      <p:grpSpPr>
        <a:xfrm>
          <a:off x="0" y="0"/>
          <a:ext cx="0" cy="0"/>
          <a:chOff x="0" y="0"/>
          <a:chExt cx="0" cy="0"/>
        </a:xfrm>
      </p:grpSpPr>
      <p:grpSp>
        <p:nvGrpSpPr>
          <p:cNvPr id="4" name="グループ化 3"/>
          <p:cNvGrpSpPr/>
          <p:nvPr userDrawn="1"/>
        </p:nvGrpSpPr>
        <p:grpSpPr>
          <a:xfrm>
            <a:off x="0" y="5042"/>
            <a:ext cx="10693400" cy="708026"/>
            <a:chOff x="0" y="381376"/>
            <a:chExt cx="7128933" cy="1198080"/>
          </a:xfrm>
          <a:scene3d>
            <a:camera prst="orthographicFront"/>
            <a:lightRig rig="flat" dir="t"/>
          </a:scene3d>
        </p:grpSpPr>
        <p:sp>
          <p:nvSpPr>
            <p:cNvPr id="5" name="角丸四角形 4"/>
            <p:cNvSpPr/>
            <p:nvPr/>
          </p:nvSpPr>
          <p:spPr>
            <a:xfrm>
              <a:off x="0" y="381376"/>
              <a:ext cx="7128933" cy="119808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6" name="角丸四角形 4"/>
            <p:cNvSpPr/>
            <p:nvPr/>
          </p:nvSpPr>
          <p:spPr>
            <a:xfrm>
              <a:off x="58485" y="439861"/>
              <a:ext cx="7011963" cy="1081110"/>
            </a:xfrm>
            <a:prstGeom prst="rect">
              <a:avLst/>
            </a:prstGeom>
            <a:sp3d/>
          </p:spPr>
          <p:style>
            <a:lnRef idx="0">
              <a:scrgbClr r="0" g="0" b="0"/>
            </a:lnRef>
            <a:fillRef idx="0">
              <a:scrgbClr r="0" g="0" b="0"/>
            </a:fillRef>
            <a:effectRef idx="0">
              <a:scrgbClr r="0" g="0" b="0"/>
            </a:effectRef>
            <a:fontRef idx="minor">
              <a:schemeClr val="dk1"/>
            </a:fontRef>
          </p:style>
          <p:txBody>
            <a:bodyPr lIns="144780" tIns="144780" rIns="144780" bIns="144780" spcCol="1270" anchor="ctr"/>
            <a:lstStyle/>
            <a:p>
              <a:pPr defTabSz="1689100">
                <a:lnSpc>
                  <a:spcPct val="90000"/>
                </a:lnSpc>
                <a:spcAft>
                  <a:spcPct val="35000"/>
                </a:spcAft>
                <a:defRPr/>
              </a:pPr>
              <a:endParaRPr lang="ja-JP" altLang="en-US" sz="3800"/>
            </a:p>
          </p:txBody>
        </p:sp>
      </p:grpSp>
      <p:sp>
        <p:nvSpPr>
          <p:cNvPr id="3" name="タイトル プレースホルダー 1"/>
          <p:cNvSpPr>
            <a:spLocks noGrp="1"/>
          </p:cNvSpPr>
          <p:nvPr>
            <p:ph type="title"/>
          </p:nvPr>
        </p:nvSpPr>
        <p:spPr>
          <a:xfrm>
            <a:off x="0" y="5042"/>
            <a:ext cx="10693400" cy="720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0">
            <a:noAutofit/>
          </a:bodyPr>
          <a:lstStyle>
            <a:lvl1pPr algn="ctr">
              <a:defRPr>
                <a:latin typeface="HGP創英角ｺﾞｼｯｸUB" pitchFamily="50" charset="-128"/>
                <a:ea typeface="HGP創英角ｺﾞｼｯｸUB" pitchFamily="50" charset="-128"/>
              </a:defRPr>
            </a:lvl1pPr>
          </a:lstStyle>
          <a:p>
            <a:pPr lvl="0"/>
            <a:r>
              <a:rPr lang="ja-JP" altLang="en-US" dirty="0" smtClean="0"/>
              <a:t>マスター タイトルの書式設定</a:t>
            </a:r>
            <a:endParaRPr lang="ja-JP" altLang="en-US" dirty="0"/>
          </a:p>
        </p:txBody>
      </p:sp>
      <p:sp>
        <p:nvSpPr>
          <p:cNvPr id="7" name="スライド番号プレースホルダー 5"/>
          <p:cNvSpPr>
            <a:spLocks noGrp="1"/>
          </p:cNvSpPr>
          <p:nvPr>
            <p:ph type="sldNum" sz="quarter" idx="10"/>
          </p:nvPr>
        </p:nvSpPr>
        <p:spPr>
          <a:xfrm>
            <a:off x="10387013" y="0"/>
            <a:ext cx="306387" cy="215900"/>
          </a:xfrm>
          <a:prstGeom prst="rect">
            <a:avLst/>
          </a:prstGeom>
        </p:spPr>
        <p:txBody>
          <a:bodyPr wrap="square" lIns="0" tIns="0" rIns="0" bIns="0">
            <a:spAutoFit/>
          </a:bodyPr>
          <a:lstStyle>
            <a:lvl1pPr algn="r">
              <a:defRPr lang="ja-JP" altLang="en-US" sz="1400">
                <a:solidFill>
                  <a:schemeClr val="bg1">
                    <a:lumMod val="95000"/>
                  </a:schemeClr>
                </a:solidFill>
              </a:defRPr>
            </a:lvl1pPr>
          </a:lstStyle>
          <a:p>
            <a:pPr>
              <a:defRPr/>
            </a:pPr>
            <a:fld id="{E935F2E2-1484-464A-B447-7A2E611B6A9E}" type="slidenum">
              <a:rPr lang="en-US" altLang="ja-JP" smtClean="0"/>
              <a:pPr>
                <a:defRPr/>
              </a:pPr>
              <a:t>‹#›</a:t>
            </a:fld>
            <a:endParaRPr lang="en-US" dirty="0"/>
          </a:p>
        </p:txBody>
      </p:sp>
    </p:spTree>
    <p:extLst>
      <p:ext uri="{BB962C8B-B14F-4D97-AF65-F5344CB8AC3E}">
        <p14:creationId xmlns:p14="http://schemas.microsoft.com/office/powerpoint/2010/main" val="2845760882"/>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35171" y="402568"/>
            <a:ext cx="9223058" cy="146149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35171" y="2012836"/>
            <a:ext cx="9223058" cy="479755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35171" y="7008171"/>
            <a:ext cx="2406015" cy="402567"/>
          </a:xfrm>
          <a:prstGeom prst="rect">
            <a:avLst/>
          </a:prstGeom>
        </p:spPr>
        <p:txBody>
          <a:bodyPr vert="horz" lIns="91440" tIns="45720" rIns="91440" bIns="45720" rtlCol="0" anchor="ctr"/>
          <a:lstStyle>
            <a:lvl1pPr algn="l">
              <a:defRPr sz="1053">
                <a:solidFill>
                  <a:schemeClr val="tx1">
                    <a:tint val="75000"/>
                  </a:schemeClr>
                </a:solidFill>
              </a:defRPr>
            </a:lvl1pPr>
          </a:lstStyle>
          <a:p>
            <a:fld id="{754329AA-C348-4522-AC43-BF031F756E27}" type="datetimeFigureOut">
              <a:rPr kumimoji="1" lang="ja-JP" altLang="en-US" smtClean="0"/>
              <a:t>2015/4/23</a:t>
            </a:fld>
            <a:endParaRPr kumimoji="1" lang="ja-JP" altLang="en-US"/>
          </a:p>
        </p:txBody>
      </p:sp>
      <p:sp>
        <p:nvSpPr>
          <p:cNvPr id="5" name="フッター プレースホルダー 4"/>
          <p:cNvSpPr>
            <a:spLocks noGrp="1"/>
          </p:cNvSpPr>
          <p:nvPr>
            <p:ph type="ftr" sz="quarter" idx="3"/>
          </p:nvPr>
        </p:nvSpPr>
        <p:spPr>
          <a:xfrm>
            <a:off x="3542189" y="7008171"/>
            <a:ext cx="3609023" cy="402567"/>
          </a:xfrm>
          <a:prstGeom prst="rect">
            <a:avLst/>
          </a:prstGeom>
        </p:spPr>
        <p:txBody>
          <a:bodyPr vert="horz" lIns="91440" tIns="45720" rIns="91440" bIns="45720" rtlCol="0" anchor="ctr"/>
          <a:lstStyle>
            <a:lvl1pPr algn="ctr">
              <a:defRPr sz="105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52214" y="7008171"/>
            <a:ext cx="2406015" cy="402567"/>
          </a:xfrm>
          <a:prstGeom prst="rect">
            <a:avLst/>
          </a:prstGeom>
        </p:spPr>
        <p:txBody>
          <a:bodyPr vert="horz" lIns="91440" tIns="45720" rIns="91440" bIns="45720" rtlCol="0" anchor="ctr"/>
          <a:lstStyle>
            <a:lvl1pPr algn="r">
              <a:defRPr sz="1053">
                <a:solidFill>
                  <a:schemeClr val="tx1">
                    <a:tint val="75000"/>
                  </a:schemeClr>
                </a:solidFill>
              </a:defRPr>
            </a:lvl1pPr>
          </a:lstStyle>
          <a:p>
            <a:fld id="{04CEE403-C782-4D71-8623-4A9960D71278}" type="slidenum">
              <a:rPr kumimoji="1" lang="ja-JP" altLang="en-US" smtClean="0"/>
              <a:t>‹#›</a:t>
            </a:fld>
            <a:endParaRPr kumimoji="1" lang="ja-JP" altLang="en-US"/>
          </a:p>
        </p:txBody>
      </p:sp>
    </p:spTree>
    <p:extLst>
      <p:ext uri="{BB962C8B-B14F-4D97-AF65-F5344CB8AC3E}">
        <p14:creationId xmlns:p14="http://schemas.microsoft.com/office/powerpoint/2010/main" val="1981791053"/>
      </p:ext>
    </p:extLst>
  </p:cSld>
  <p:clrMap bg1="lt1" tx1="dk1" bg2="lt2" tx2="dk2" accent1="accent1" accent2="accent2" accent3="accent3" accent4="accent4" accent5="accent5" accent6="accent6" hlink="hlink" folHlink="folHlink"/>
  <p:sldLayoutIdLst>
    <p:sldLayoutId id="2147483785" r:id="rId1"/>
  </p:sldLayoutIdLst>
  <p:transition spd="med">
    <p:fade/>
  </p:transition>
  <p:timing>
    <p:tnLst>
      <p:par>
        <p:cTn id="1" dur="indefinite" restart="never" nodeType="tmRoot"/>
      </p:par>
    </p:tnLst>
  </p:timing>
  <p:hf hdr="0" ftr="0" dt="0"/>
  <p:txStyles>
    <p:titleStyle>
      <a:lvl1pPr algn="l" defTabSz="802020" rtl="0" eaLnBrk="1" latinLnBrk="0" hangingPunct="1">
        <a:lnSpc>
          <a:spcPct val="90000"/>
        </a:lnSpc>
        <a:spcBef>
          <a:spcPct val="0"/>
        </a:spcBef>
        <a:buNone/>
        <a:defRPr kumimoji="1" sz="3859" kern="1200">
          <a:solidFill>
            <a:schemeClr val="tx1"/>
          </a:solidFill>
          <a:latin typeface="+mj-lt"/>
          <a:ea typeface="+mj-ea"/>
          <a:cs typeface="+mj-cs"/>
        </a:defRPr>
      </a:lvl1pPr>
    </p:titleStyle>
    <p:bodyStyle>
      <a:lvl1pPr marL="200505" indent="-200505" algn="l" defTabSz="802020"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515" indent="-200505" algn="l" defTabSz="802020"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525" indent="-200505" algn="l" defTabSz="802020"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535" indent="-200505" algn="l" defTabSz="802020"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546" indent="-200505" algn="l" defTabSz="802020"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556" indent="-200505" algn="l" defTabSz="802020"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566" indent="-200505" algn="l" defTabSz="802020"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576" indent="-200505" algn="l" defTabSz="802020"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586" indent="-200505" algn="l" defTabSz="802020"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p:bodyStyle>
    <p:otherStyle>
      <a:defPPr>
        <a:defRPr lang="ja-JP"/>
      </a:defPPr>
      <a:lvl1pPr marL="0" algn="l" defTabSz="802020" rtl="0" eaLnBrk="1" latinLnBrk="0" hangingPunct="1">
        <a:defRPr kumimoji="1" sz="1579" kern="1200">
          <a:solidFill>
            <a:schemeClr val="tx1"/>
          </a:solidFill>
          <a:latin typeface="+mn-lt"/>
          <a:ea typeface="+mn-ea"/>
          <a:cs typeface="+mn-cs"/>
        </a:defRPr>
      </a:lvl1pPr>
      <a:lvl2pPr marL="401010" algn="l" defTabSz="802020" rtl="0" eaLnBrk="1" latinLnBrk="0" hangingPunct="1">
        <a:defRPr kumimoji="1" sz="1579" kern="1200">
          <a:solidFill>
            <a:schemeClr val="tx1"/>
          </a:solidFill>
          <a:latin typeface="+mn-lt"/>
          <a:ea typeface="+mn-ea"/>
          <a:cs typeface="+mn-cs"/>
        </a:defRPr>
      </a:lvl2pPr>
      <a:lvl3pPr marL="802020" algn="l" defTabSz="802020" rtl="0" eaLnBrk="1" latinLnBrk="0" hangingPunct="1">
        <a:defRPr kumimoji="1" sz="1579" kern="1200">
          <a:solidFill>
            <a:schemeClr val="tx1"/>
          </a:solidFill>
          <a:latin typeface="+mn-lt"/>
          <a:ea typeface="+mn-ea"/>
          <a:cs typeface="+mn-cs"/>
        </a:defRPr>
      </a:lvl3pPr>
      <a:lvl4pPr marL="1203030" algn="l" defTabSz="802020" rtl="0" eaLnBrk="1" latinLnBrk="0" hangingPunct="1">
        <a:defRPr kumimoji="1" sz="1579" kern="1200">
          <a:solidFill>
            <a:schemeClr val="tx1"/>
          </a:solidFill>
          <a:latin typeface="+mn-lt"/>
          <a:ea typeface="+mn-ea"/>
          <a:cs typeface="+mn-cs"/>
        </a:defRPr>
      </a:lvl4pPr>
      <a:lvl5pPr marL="1604040" algn="l" defTabSz="802020" rtl="0" eaLnBrk="1" latinLnBrk="0" hangingPunct="1">
        <a:defRPr kumimoji="1" sz="1579" kern="1200">
          <a:solidFill>
            <a:schemeClr val="tx1"/>
          </a:solidFill>
          <a:latin typeface="+mn-lt"/>
          <a:ea typeface="+mn-ea"/>
          <a:cs typeface="+mn-cs"/>
        </a:defRPr>
      </a:lvl5pPr>
      <a:lvl6pPr marL="2005051" algn="l" defTabSz="802020" rtl="0" eaLnBrk="1" latinLnBrk="0" hangingPunct="1">
        <a:defRPr kumimoji="1" sz="1579" kern="1200">
          <a:solidFill>
            <a:schemeClr val="tx1"/>
          </a:solidFill>
          <a:latin typeface="+mn-lt"/>
          <a:ea typeface="+mn-ea"/>
          <a:cs typeface="+mn-cs"/>
        </a:defRPr>
      </a:lvl6pPr>
      <a:lvl7pPr marL="2406061" algn="l" defTabSz="802020" rtl="0" eaLnBrk="1" latinLnBrk="0" hangingPunct="1">
        <a:defRPr kumimoji="1" sz="1579" kern="1200">
          <a:solidFill>
            <a:schemeClr val="tx1"/>
          </a:solidFill>
          <a:latin typeface="+mn-lt"/>
          <a:ea typeface="+mn-ea"/>
          <a:cs typeface="+mn-cs"/>
        </a:defRPr>
      </a:lvl7pPr>
      <a:lvl8pPr marL="2807071" algn="l" defTabSz="802020" rtl="0" eaLnBrk="1" latinLnBrk="0" hangingPunct="1">
        <a:defRPr kumimoji="1" sz="1579" kern="1200">
          <a:solidFill>
            <a:schemeClr val="tx1"/>
          </a:solidFill>
          <a:latin typeface="+mn-lt"/>
          <a:ea typeface="+mn-ea"/>
          <a:cs typeface="+mn-cs"/>
        </a:defRPr>
      </a:lvl8pPr>
      <a:lvl9pPr marL="3208081" algn="l" defTabSz="802020" rtl="0" eaLnBrk="1" latinLnBrk="0" hangingPunct="1">
        <a:defRPr kumimoji="1"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グループ化 2"/>
          <p:cNvGrpSpPr>
            <a:grpSpLocks/>
          </p:cNvGrpSpPr>
          <p:nvPr/>
        </p:nvGrpSpPr>
        <p:grpSpPr bwMode="auto">
          <a:xfrm>
            <a:off x="-23813" y="0"/>
            <a:ext cx="10717213" cy="7561263"/>
            <a:chOff x="-24606" y="-1"/>
            <a:chExt cx="10718006" cy="7561263"/>
          </a:xfrm>
        </p:grpSpPr>
        <p:sp>
          <p:nvSpPr>
            <p:cNvPr id="3077" name="Rectangle 5"/>
            <p:cNvSpPr>
              <a:spLocks noChangeArrowheads="1"/>
            </p:cNvSpPr>
            <p:nvPr/>
          </p:nvSpPr>
          <p:spPr bwMode="auto">
            <a:xfrm>
              <a:off x="0" y="-1"/>
              <a:ext cx="10693400" cy="7331755"/>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6" name="正方形/長方形 3"/>
            <p:cNvSpPr>
              <a:spLocks noChangeArrowheads="1"/>
            </p:cNvSpPr>
            <p:nvPr/>
          </p:nvSpPr>
          <p:spPr bwMode="auto">
            <a:xfrm>
              <a:off x="8395873" y="139699"/>
              <a:ext cx="2256249" cy="32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pPr algn="r">
                <a:defRPr/>
              </a:pPr>
              <a:r>
                <a:rPr lang="ja-JP" altLang="en-US" sz="1400" dirty="0">
                  <a:solidFill>
                    <a:schemeClr val="bg1"/>
                  </a:solidFill>
                  <a:latin typeface="+mn-ea"/>
                  <a:ea typeface="+mn-ea"/>
                </a:rPr>
                <a:t>［</a:t>
              </a:r>
              <a:r>
                <a:rPr lang="en-US" altLang="ja-JP" sz="1400" dirty="0">
                  <a:solidFill>
                    <a:schemeClr val="bg1"/>
                  </a:solidFill>
                  <a:latin typeface="+mn-ea"/>
                  <a:ea typeface="+mn-ea"/>
                </a:rPr>
                <a:t>Last Update </a:t>
              </a:r>
              <a:r>
                <a:rPr lang="en-US" altLang="ja-JP" sz="1400" dirty="0" smtClean="0">
                  <a:solidFill>
                    <a:schemeClr val="bg1"/>
                  </a:solidFill>
                  <a:latin typeface="+mn-ea"/>
                  <a:ea typeface="+mn-ea"/>
                </a:rPr>
                <a:t>2015/04/30</a:t>
              </a:r>
              <a:r>
                <a:rPr lang="ja-JP" altLang="en-US" sz="1400" dirty="0" smtClean="0">
                  <a:solidFill>
                    <a:schemeClr val="bg1"/>
                  </a:solidFill>
                  <a:latin typeface="+mn-ea"/>
                  <a:ea typeface="+mn-ea"/>
                </a:rPr>
                <a:t>］</a:t>
              </a:r>
              <a:endParaRPr lang="ja-JP" altLang="en-US" sz="1400" dirty="0">
                <a:solidFill>
                  <a:schemeClr val="bg1"/>
                </a:solidFill>
                <a:latin typeface="+mn-ea"/>
                <a:ea typeface="+mn-ea"/>
              </a:endParaRPr>
            </a:p>
          </p:txBody>
        </p:sp>
        <p:sp>
          <p:nvSpPr>
            <p:cNvPr id="3079" name="Rectangle 6"/>
            <p:cNvSpPr>
              <a:spLocks noChangeArrowheads="1"/>
            </p:cNvSpPr>
            <p:nvPr/>
          </p:nvSpPr>
          <p:spPr bwMode="auto">
            <a:xfrm>
              <a:off x="-24606" y="7331755"/>
              <a:ext cx="10718006" cy="229507"/>
            </a:xfrm>
            <a:prstGeom prst="rect">
              <a:avLst/>
            </a:prstGeom>
            <a:solidFill>
              <a:srgbClr val="663300"/>
            </a:solidFill>
            <a:ln w="9525">
              <a:solidFill>
                <a:srgbClr val="CC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0" name="Line 7"/>
            <p:cNvSpPr>
              <a:spLocks noChangeShapeType="1"/>
            </p:cNvSpPr>
            <p:nvPr/>
          </p:nvSpPr>
          <p:spPr bwMode="auto">
            <a:xfrm>
              <a:off x="9730928" y="7265481"/>
              <a:ext cx="368300" cy="0"/>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1" name="Line 8"/>
            <p:cNvSpPr>
              <a:spLocks noChangeShapeType="1"/>
            </p:cNvSpPr>
            <p:nvPr/>
          </p:nvSpPr>
          <p:spPr bwMode="auto">
            <a:xfrm>
              <a:off x="9121328" y="7265481"/>
              <a:ext cx="368300" cy="0"/>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2" name="AutoShape 9"/>
            <p:cNvSpPr>
              <a:spLocks noChangeArrowheads="1"/>
            </p:cNvSpPr>
            <p:nvPr/>
          </p:nvSpPr>
          <p:spPr bwMode="auto">
            <a:xfrm>
              <a:off x="584200" y="7144485"/>
              <a:ext cx="800100" cy="165100"/>
            </a:xfrm>
            <a:prstGeom prst="roundRect">
              <a:avLst>
                <a:gd name="adj" fmla="val 16667"/>
              </a:avLst>
            </a:prstGeom>
            <a:solidFill>
              <a:srgbClr val="3366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3" name="Rectangle 10"/>
            <p:cNvSpPr>
              <a:spLocks noChangeArrowheads="1"/>
            </p:cNvSpPr>
            <p:nvPr/>
          </p:nvSpPr>
          <p:spPr bwMode="auto">
            <a:xfrm>
              <a:off x="584200" y="7068285"/>
              <a:ext cx="803275" cy="76200"/>
            </a:xfrm>
            <a:prstGeom prst="rect">
              <a:avLst/>
            </a:prstGeom>
            <a:solidFill>
              <a:srgbClr val="CC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4" name="Rectangle 11"/>
            <p:cNvSpPr>
              <a:spLocks noChangeArrowheads="1"/>
            </p:cNvSpPr>
            <p:nvPr/>
          </p:nvSpPr>
          <p:spPr bwMode="auto">
            <a:xfrm>
              <a:off x="957263" y="6992085"/>
              <a:ext cx="88900" cy="14763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3" name="Rectangle 110"/>
          <p:cNvSpPr>
            <a:spLocks noChangeArrowheads="1"/>
          </p:cNvSpPr>
          <p:nvPr/>
        </p:nvSpPr>
        <p:spPr bwMode="auto">
          <a:xfrm>
            <a:off x="836613" y="684213"/>
            <a:ext cx="9550400" cy="2011362"/>
          </a:xfrm>
          <a:prstGeom prst="rect">
            <a:avLst/>
          </a:prstGeom>
          <a:noFill/>
          <a:ln>
            <a:noFill/>
            <a:headEnd/>
            <a:tailEnd/>
          </a:ln>
        </p:spPr>
        <p:style>
          <a:lnRef idx="1">
            <a:schemeClr val="accent1"/>
          </a:lnRef>
          <a:fillRef idx="3">
            <a:schemeClr val="accent1"/>
          </a:fillRef>
          <a:effectRef idx="2">
            <a:schemeClr val="accent1"/>
          </a:effectRef>
          <a:fontRef idx="minor">
            <a:schemeClr val="lt1"/>
          </a:fontRef>
        </p:style>
        <p:txBody>
          <a:bodyPr wrap="square" lIns="36000" tIns="36000" rIns="36000" bIns="36000" anchor="ctr">
            <a:spAutoFit/>
          </a:bodyPr>
          <a:lstStyle/>
          <a:p>
            <a:pPr algn="ctr">
              <a:lnSpc>
                <a:spcPct val="150000"/>
              </a:lnSpc>
              <a:defRPr/>
            </a:pPr>
            <a:r>
              <a:rPr lang="ja-JP" altLang="en-US" sz="4800" b="1" dirty="0">
                <a:solidFill>
                  <a:srgbClr val="FFFF00"/>
                </a:solidFill>
                <a:effectLst>
                  <a:outerShdw blurRad="38100" dist="38100" dir="2700000" algn="tl">
                    <a:schemeClr val="bg2">
                      <a:lumMod val="60000"/>
                      <a:lumOff val="40000"/>
                      <a:alpha val="43000"/>
                    </a:schemeClr>
                  </a:outerShdw>
                </a:effectLst>
                <a:latin typeface="+mj-ea"/>
                <a:ea typeface="+mj-ea"/>
              </a:rPr>
              <a:t>建築環境工学・建築設備工学入門</a:t>
            </a:r>
            <a:endParaRPr lang="en-US" altLang="ja-JP" sz="4800" b="1" dirty="0">
              <a:solidFill>
                <a:srgbClr val="FFFF00"/>
              </a:solidFill>
              <a:effectLst>
                <a:outerShdw blurRad="38100" dist="38100" dir="2700000" algn="tl">
                  <a:schemeClr val="bg2">
                    <a:lumMod val="60000"/>
                    <a:lumOff val="40000"/>
                    <a:alpha val="43000"/>
                  </a:schemeClr>
                </a:outerShdw>
              </a:effectLst>
              <a:latin typeface="+mj-ea"/>
              <a:ea typeface="+mj-ea"/>
            </a:endParaRPr>
          </a:p>
          <a:p>
            <a:pPr algn="ctr">
              <a:lnSpc>
                <a:spcPct val="150000"/>
              </a:lnSpc>
              <a:defRPr/>
            </a:pPr>
            <a:r>
              <a:rPr lang="ja-JP" altLang="en-US" sz="3600" b="1" dirty="0" smtClean="0">
                <a:solidFill>
                  <a:srgbClr val="FFFF00"/>
                </a:solidFill>
                <a:effectLst>
                  <a:outerShdw blurRad="38100" dist="38100" dir="2700000" algn="tl">
                    <a:schemeClr val="bg2">
                      <a:lumMod val="60000"/>
                      <a:lumOff val="40000"/>
                      <a:alpha val="43000"/>
                    </a:schemeClr>
                  </a:outerShdw>
                </a:effectLst>
                <a:latin typeface="+mj-ea"/>
                <a:ea typeface="+mj-ea"/>
              </a:rPr>
              <a:t>＜空気調和設備編</a:t>
            </a:r>
            <a:r>
              <a:rPr lang="ja-JP" altLang="en-US" sz="3600" b="1" dirty="0">
                <a:solidFill>
                  <a:srgbClr val="FFFF00"/>
                </a:solidFill>
                <a:effectLst>
                  <a:outerShdw blurRad="38100" dist="38100" dir="2700000" algn="tl">
                    <a:schemeClr val="bg2">
                      <a:lumMod val="60000"/>
                      <a:lumOff val="40000"/>
                      <a:alpha val="43000"/>
                    </a:schemeClr>
                  </a:outerShdw>
                </a:effectLst>
                <a:latin typeface="+mj-ea"/>
                <a:ea typeface="+mj-ea"/>
              </a:rPr>
              <a:t>＞</a:t>
            </a:r>
          </a:p>
        </p:txBody>
      </p:sp>
      <p:sp>
        <p:nvSpPr>
          <p:cNvPr id="14" name="Rectangle 110"/>
          <p:cNvSpPr>
            <a:spLocks noChangeArrowheads="1"/>
          </p:cNvSpPr>
          <p:nvPr/>
        </p:nvSpPr>
        <p:spPr bwMode="auto">
          <a:xfrm>
            <a:off x="0" y="3636906"/>
            <a:ext cx="10652125" cy="1365365"/>
          </a:xfrm>
          <a:prstGeom prst="rect">
            <a:avLst/>
          </a:prstGeom>
          <a:noFill/>
          <a:ln>
            <a:noFill/>
            <a:headEnd/>
            <a:tailEnd/>
          </a:ln>
        </p:spPr>
        <p:style>
          <a:lnRef idx="1">
            <a:schemeClr val="accent1"/>
          </a:lnRef>
          <a:fillRef idx="3">
            <a:schemeClr val="accent1"/>
          </a:fillRef>
          <a:effectRef idx="2">
            <a:schemeClr val="accent1"/>
          </a:effectRef>
          <a:fontRef idx="minor">
            <a:schemeClr val="lt1"/>
          </a:fontRef>
        </p:style>
        <p:txBody>
          <a:bodyPr lIns="36000" tIns="36000" rIns="36000" bIns="36000" anchor="ctr">
            <a:spAutoFit/>
          </a:bodyPr>
          <a:lstStyle/>
          <a:p>
            <a:pPr algn="ctr">
              <a:lnSpc>
                <a:spcPct val="150000"/>
              </a:lnSpc>
              <a:defRPr/>
            </a:pPr>
            <a:r>
              <a:rPr lang="en-US" altLang="ja-JP" sz="2800" b="1" dirty="0">
                <a:latin typeface="ＭＳ Ｐゴシック" panose="020B0600070205080204" pitchFamily="50" charset="-128"/>
              </a:rPr>
              <a:t>&lt;</a:t>
            </a:r>
            <a:r>
              <a:rPr lang="zh-TW" altLang="en-US" sz="2800" b="1" dirty="0">
                <a:latin typeface="ＭＳ Ｐゴシック" panose="020B0600070205080204" pitchFamily="50" charset="-128"/>
                <a:ea typeface="ＭＳ Ｐゴシック" panose="020B0600070205080204" pitchFamily="50" charset="-128"/>
              </a:rPr>
              <a:t>空気調和設備</a:t>
            </a:r>
            <a:r>
              <a:rPr lang="en-US" altLang="ja-JP" sz="2800" b="1" dirty="0">
                <a:latin typeface="ＭＳ Ｐゴシック" panose="020B0600070205080204" pitchFamily="50" charset="-128"/>
              </a:rPr>
              <a:t>&gt;</a:t>
            </a:r>
          </a:p>
          <a:p>
            <a:pPr algn="ctr">
              <a:lnSpc>
                <a:spcPct val="150000"/>
              </a:lnSpc>
              <a:defRPr/>
            </a:pPr>
            <a:r>
              <a:rPr lang="ja-JP" altLang="en-US" sz="2800" b="1" dirty="0">
                <a:latin typeface="ＭＳ Ｐゴシック" panose="020B0600070205080204" pitchFamily="50" charset="-128"/>
              </a:rPr>
              <a:t>送風機</a:t>
            </a:r>
          </a:p>
        </p:txBody>
      </p:sp>
    </p:spTree>
    <p:extLst>
      <p:ext uri="{BB962C8B-B14F-4D97-AF65-F5344CB8AC3E}">
        <p14:creationId xmlns:p14="http://schemas.microsoft.com/office/powerpoint/2010/main" val="203369850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送風機</a:t>
            </a:r>
            <a:endParaRPr kumimoji="1" lang="ja-JP" altLang="en-US" sz="4000" dirty="0"/>
          </a:p>
        </p:txBody>
      </p:sp>
      <p:sp>
        <p:nvSpPr>
          <p:cNvPr id="63" name="スライド番号プレースホルダー 5"/>
          <p:cNvSpPr>
            <a:spLocks noGrp="1"/>
          </p:cNvSpPr>
          <p:nvPr>
            <p:ph type="sldNum" sz="quarter" idx="10"/>
          </p:nvPr>
        </p:nvSpPr>
        <p:spPr>
          <a:prstGeom prst="rect">
            <a:avLst/>
          </a:prstGeom>
        </p:spPr>
        <p:txBody>
          <a:bodyPr/>
          <a:lstStyle/>
          <a:p>
            <a:pPr>
              <a:defRPr/>
            </a:pPr>
            <a:fld id="{D05FFE8A-F844-4F6A-9A03-13B3BB6D3A0C}" type="slidenum">
              <a:rPr/>
              <a:pPr>
                <a:defRPr/>
              </a:pPr>
              <a:t>2</a:t>
            </a:fld>
            <a:endParaRPr dirty="0"/>
          </a:p>
        </p:txBody>
      </p:sp>
      <p:sp>
        <p:nvSpPr>
          <p:cNvPr id="81" name="テキスト ボックス 80"/>
          <p:cNvSpPr txBox="1"/>
          <p:nvPr/>
        </p:nvSpPr>
        <p:spPr>
          <a:xfrm>
            <a:off x="4733663" y="2259233"/>
            <a:ext cx="1928260" cy="707886"/>
          </a:xfrm>
          <a:prstGeom prst="rect">
            <a:avLst/>
          </a:prstGeom>
          <a:solidFill>
            <a:schemeClr val="bg1"/>
          </a:solidFill>
        </p:spPr>
        <p:txBody>
          <a:bodyPr wrap="square" rtlCol="0">
            <a:spAutoFit/>
          </a:bodyPr>
          <a:lstStyle/>
          <a:p>
            <a:pPr algn="ctr"/>
            <a:r>
              <a:rPr lang="ja-JP" altLang="en-US" sz="2000" b="1" dirty="0" smtClean="0">
                <a:solidFill>
                  <a:schemeClr val="tx1">
                    <a:lumMod val="65000"/>
                    <a:lumOff val="35000"/>
                  </a:schemeClr>
                </a:solidFill>
              </a:rPr>
              <a:t>ライナー</a:t>
            </a:r>
          </a:p>
          <a:p>
            <a:pPr algn="ctr"/>
            <a:r>
              <a:rPr lang="en-US" altLang="ja-JP" sz="2000" b="1" dirty="0" smtClean="0">
                <a:solidFill>
                  <a:schemeClr val="tx1">
                    <a:lumMod val="65000"/>
                    <a:lumOff val="35000"/>
                  </a:schemeClr>
                </a:solidFill>
              </a:rPr>
              <a:t>( </a:t>
            </a:r>
            <a:r>
              <a:rPr lang="ja-JP" altLang="en-US" sz="2000" b="1" smtClean="0">
                <a:solidFill>
                  <a:schemeClr val="tx1">
                    <a:lumMod val="65000"/>
                    <a:lumOff val="35000"/>
                  </a:schemeClr>
                </a:solidFill>
              </a:rPr>
              <a:t>羽根車 </a:t>
            </a:r>
            <a:r>
              <a:rPr lang="en-US" altLang="ja-JP" sz="2000" b="1" smtClean="0">
                <a:solidFill>
                  <a:schemeClr val="tx1">
                    <a:lumMod val="65000"/>
                    <a:lumOff val="35000"/>
                  </a:schemeClr>
                </a:solidFill>
              </a:rPr>
              <a:t>)</a:t>
            </a:r>
            <a:endParaRPr kumimoji="1" lang="ja-JP" altLang="en-US" sz="2000" b="1" dirty="0" smtClean="0"/>
          </a:p>
        </p:txBody>
      </p:sp>
      <p:pic>
        <p:nvPicPr>
          <p:cNvPr id="82" name="図 81"/>
          <p:cNvPicPr>
            <a:picLocks noChangeAspect="1"/>
          </p:cNvPicPr>
          <p:nvPr/>
        </p:nvPicPr>
        <p:blipFill rotWithShape="1">
          <a:blip r:embed="rId3" cstate="print">
            <a:extLst>
              <a:ext uri="{28A0092B-C50C-407E-A947-70E740481C1C}">
                <a14:useLocalDpi xmlns:a14="http://schemas.microsoft.com/office/drawing/2010/main" val="0"/>
              </a:ext>
            </a:extLst>
          </a:blip>
          <a:srcRect l="14726" r="23056" b="21501"/>
          <a:stretch/>
        </p:blipFill>
        <p:spPr>
          <a:xfrm>
            <a:off x="1386260" y="1074275"/>
            <a:ext cx="3528393" cy="5935505"/>
          </a:xfrm>
          <a:prstGeom prst="rect">
            <a:avLst/>
          </a:prstGeom>
        </p:spPr>
      </p:pic>
      <p:sp>
        <p:nvSpPr>
          <p:cNvPr id="83" name="上矢印 82"/>
          <p:cNvSpPr/>
          <p:nvPr/>
        </p:nvSpPr>
        <p:spPr>
          <a:xfrm>
            <a:off x="1371946" y="1100375"/>
            <a:ext cx="792088" cy="1749293"/>
          </a:xfrm>
          <a:prstGeom prst="upArrow">
            <a:avLst/>
          </a:prstGeom>
          <a:solidFill>
            <a:srgbClr val="00CCFF"/>
          </a:solidFill>
          <a:ln>
            <a:solidFill>
              <a:schemeClr val="tx2">
                <a:lumMod val="60000"/>
                <a:lumOff val="40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上矢印 83"/>
          <p:cNvSpPr/>
          <p:nvPr/>
        </p:nvSpPr>
        <p:spPr>
          <a:xfrm>
            <a:off x="1951064" y="1259506"/>
            <a:ext cx="792088" cy="1749293"/>
          </a:xfrm>
          <a:prstGeom prst="upArrow">
            <a:avLst/>
          </a:prstGeom>
          <a:solidFill>
            <a:srgbClr val="00CCFF"/>
          </a:solidFill>
          <a:ln>
            <a:solidFill>
              <a:schemeClr val="tx2">
                <a:lumMod val="60000"/>
                <a:lumOff val="40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上矢印 84"/>
          <p:cNvSpPr/>
          <p:nvPr/>
        </p:nvSpPr>
        <p:spPr>
          <a:xfrm>
            <a:off x="2556286" y="1418637"/>
            <a:ext cx="792088" cy="1749293"/>
          </a:xfrm>
          <a:prstGeom prst="upArrow">
            <a:avLst/>
          </a:prstGeom>
          <a:solidFill>
            <a:srgbClr val="00CCFF"/>
          </a:solidFill>
          <a:ln>
            <a:solidFill>
              <a:schemeClr val="tx2">
                <a:lumMod val="60000"/>
                <a:lumOff val="40000"/>
              </a:schemeClr>
            </a:solidFill>
          </a:ln>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円弧 85"/>
          <p:cNvSpPr/>
          <p:nvPr/>
        </p:nvSpPr>
        <p:spPr>
          <a:xfrm>
            <a:off x="3748833" y="3781096"/>
            <a:ext cx="720080" cy="1461261"/>
          </a:xfrm>
          <a:prstGeom prst="arc">
            <a:avLst/>
          </a:prstGeom>
          <a:ln w="38100">
            <a:solidFill>
              <a:srgbClr val="00CC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7" name="円弧 86"/>
          <p:cNvSpPr/>
          <p:nvPr/>
        </p:nvSpPr>
        <p:spPr>
          <a:xfrm flipV="1">
            <a:off x="3348374" y="4631968"/>
            <a:ext cx="1084691" cy="1759344"/>
          </a:xfrm>
          <a:prstGeom prst="arc">
            <a:avLst/>
          </a:prstGeom>
          <a:ln w="38100">
            <a:solidFill>
              <a:srgbClr val="00CCFF"/>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8" name="円弧 87"/>
          <p:cNvSpPr/>
          <p:nvPr/>
        </p:nvSpPr>
        <p:spPr>
          <a:xfrm flipH="1" flipV="1">
            <a:off x="2645918" y="4631968"/>
            <a:ext cx="967693" cy="1755293"/>
          </a:xfrm>
          <a:prstGeom prst="arc">
            <a:avLst/>
          </a:prstGeom>
          <a:ln w="38100">
            <a:solidFill>
              <a:srgbClr val="00CC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89" name="直線矢印コネクタ 88"/>
          <p:cNvCxnSpPr/>
          <p:nvPr/>
        </p:nvCxnSpPr>
        <p:spPr>
          <a:xfrm flipV="1">
            <a:off x="2556286" y="3349048"/>
            <a:ext cx="0" cy="1728192"/>
          </a:xfrm>
          <a:prstGeom prst="straightConnector1">
            <a:avLst/>
          </a:prstGeom>
          <a:ln w="38100">
            <a:solidFill>
              <a:srgbClr val="00CCFF"/>
            </a:solidFill>
            <a:tailEnd type="triangle"/>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954212" y="4932759"/>
            <a:ext cx="1192978" cy="1128662"/>
          </a:xfrm>
          <a:prstGeom prst="line">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flipH="1">
            <a:off x="3613611" y="2596120"/>
            <a:ext cx="1486907" cy="1617024"/>
          </a:xfrm>
          <a:prstGeom prst="line">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241142" y="6131009"/>
            <a:ext cx="2256559" cy="707886"/>
          </a:xfrm>
          <a:prstGeom prst="rect">
            <a:avLst/>
          </a:prstGeom>
          <a:solidFill>
            <a:schemeClr val="bg1"/>
          </a:solidFill>
        </p:spPr>
        <p:txBody>
          <a:bodyPr wrap="square" rtlCol="0">
            <a:spAutoFit/>
          </a:bodyPr>
          <a:lstStyle/>
          <a:p>
            <a:pPr algn="ctr"/>
            <a:r>
              <a:rPr lang="ja-JP" altLang="en-US" sz="2000" b="1" dirty="0" smtClean="0">
                <a:solidFill>
                  <a:schemeClr val="tx1">
                    <a:lumMod val="65000"/>
                    <a:lumOff val="35000"/>
                  </a:schemeClr>
                </a:solidFill>
              </a:rPr>
              <a:t>スクロール</a:t>
            </a:r>
          </a:p>
          <a:p>
            <a:pPr algn="ctr"/>
            <a:r>
              <a:rPr lang="en-US" altLang="ja-JP" sz="2000" b="1" dirty="0" smtClean="0">
                <a:solidFill>
                  <a:schemeClr val="tx1">
                    <a:lumMod val="65000"/>
                    <a:lumOff val="35000"/>
                  </a:schemeClr>
                </a:solidFill>
              </a:rPr>
              <a:t>( </a:t>
            </a:r>
            <a:r>
              <a:rPr lang="ja-JP" altLang="en-US" sz="2000" b="1" smtClean="0">
                <a:solidFill>
                  <a:schemeClr val="tx1">
                    <a:lumMod val="65000"/>
                    <a:lumOff val="35000"/>
                  </a:schemeClr>
                </a:solidFill>
              </a:rPr>
              <a:t>ケーシング </a:t>
            </a:r>
            <a:r>
              <a:rPr lang="en-US" altLang="ja-JP" sz="2000" b="1" smtClean="0">
                <a:solidFill>
                  <a:schemeClr val="tx1">
                    <a:lumMod val="65000"/>
                    <a:lumOff val="35000"/>
                  </a:schemeClr>
                </a:solidFill>
              </a:rPr>
              <a:t>)</a:t>
            </a:r>
            <a:endParaRPr lang="ja-JP" altLang="en-US" sz="2000" b="1" dirty="0" smtClean="0">
              <a:solidFill>
                <a:schemeClr val="tx1">
                  <a:lumMod val="65000"/>
                  <a:lumOff val="35000"/>
                </a:schemeClr>
              </a:solidFill>
            </a:endParaRPr>
          </a:p>
        </p:txBody>
      </p:sp>
      <p:grpSp>
        <p:nvGrpSpPr>
          <p:cNvPr id="92" name="グループ化 91"/>
          <p:cNvGrpSpPr/>
          <p:nvPr/>
        </p:nvGrpSpPr>
        <p:grpSpPr>
          <a:xfrm>
            <a:off x="5294276" y="4625746"/>
            <a:ext cx="5359114" cy="2587083"/>
            <a:chOff x="965683" y="330313"/>
            <a:chExt cx="5359114" cy="2587083"/>
          </a:xfrm>
        </p:grpSpPr>
        <p:sp>
          <p:nvSpPr>
            <p:cNvPr id="93" name="円/楕円 92"/>
            <p:cNvSpPr/>
            <p:nvPr/>
          </p:nvSpPr>
          <p:spPr>
            <a:xfrm>
              <a:off x="5481723" y="2221662"/>
              <a:ext cx="145919" cy="152731"/>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5425937" y="2246645"/>
              <a:ext cx="127309" cy="10359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円/楕円 94"/>
            <p:cNvSpPr/>
            <p:nvPr/>
          </p:nvSpPr>
          <p:spPr>
            <a:xfrm>
              <a:off x="3551405" y="2392467"/>
              <a:ext cx="135662" cy="129541"/>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3630900" y="2393734"/>
              <a:ext cx="127309" cy="11947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3567158" y="1400938"/>
              <a:ext cx="127309" cy="11947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角丸四角形 76"/>
            <p:cNvSpPr>
              <a:spLocks noChangeArrowheads="1"/>
            </p:cNvSpPr>
            <p:nvPr/>
          </p:nvSpPr>
          <p:spPr bwMode="auto">
            <a:xfrm>
              <a:off x="4034889" y="1542543"/>
              <a:ext cx="1623446" cy="498475"/>
            </a:xfrm>
            <a:prstGeom prst="roundRect">
              <a:avLst>
                <a:gd name="adj" fmla="val 10675"/>
              </a:avLst>
            </a:prstGeom>
            <a:solidFill>
              <a:schemeClr val="accent3">
                <a:lumMod val="20000"/>
                <a:lumOff val="80000"/>
              </a:schemeClr>
            </a:solidFill>
            <a:ln w="9525">
              <a:solidFill>
                <a:srgbClr val="000000"/>
              </a:solidFill>
              <a:round/>
              <a:headEnd/>
              <a:tailEnd/>
            </a:ln>
            <a:extLst/>
          </p:spPr>
          <p:txBody>
            <a:bodyPr vert="horz" wrap="square" lIns="91440" tIns="45720" rIns="91440" bIns="45720" numCol="1" anchor="ctr" anchorCtr="0" compatLnSpc="1">
              <a:prstTxWarp prst="textNoShape">
                <a:avLst/>
              </a:prstTxWarp>
            </a:bodyPr>
            <a:lstStyle/>
            <a:p>
              <a:endParaRPr lang="ja-JP" altLang="en-US"/>
            </a:p>
          </p:txBody>
        </p:sp>
        <p:sp>
          <p:nvSpPr>
            <p:cNvPr id="99" name="円/楕円 98"/>
            <p:cNvSpPr/>
            <p:nvPr/>
          </p:nvSpPr>
          <p:spPr>
            <a:xfrm>
              <a:off x="5379812" y="1659540"/>
              <a:ext cx="184451" cy="178904"/>
            </a:xfrm>
            <a:prstGeom prst="ellipse">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角丸四角形 33"/>
            <p:cNvSpPr>
              <a:spLocks noChangeArrowheads="1"/>
            </p:cNvSpPr>
            <p:nvPr/>
          </p:nvSpPr>
          <p:spPr bwMode="auto">
            <a:xfrm>
              <a:off x="1980531" y="855156"/>
              <a:ext cx="276225" cy="173037"/>
            </a:xfrm>
            <a:prstGeom prst="roundRect">
              <a:avLst>
                <a:gd name="adj" fmla="val 29412"/>
              </a:avLst>
            </a:prstGeom>
            <a:solidFill>
              <a:srgbClr val="66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01" name="角丸四角形 36"/>
            <p:cNvSpPr>
              <a:spLocks noChangeArrowheads="1"/>
            </p:cNvSpPr>
            <p:nvPr/>
          </p:nvSpPr>
          <p:spPr bwMode="auto">
            <a:xfrm>
              <a:off x="2667484" y="891668"/>
              <a:ext cx="392112" cy="142875"/>
            </a:xfrm>
            <a:prstGeom prst="roundRect">
              <a:avLst>
                <a:gd name="adj" fmla="val 19074"/>
              </a:avLst>
            </a:prstGeom>
            <a:solidFill>
              <a:srgbClr val="66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02" name="角丸四角形 44"/>
            <p:cNvSpPr>
              <a:spLocks noChangeArrowheads="1"/>
            </p:cNvSpPr>
            <p:nvPr/>
          </p:nvSpPr>
          <p:spPr bwMode="auto">
            <a:xfrm>
              <a:off x="3072296" y="891668"/>
              <a:ext cx="438150" cy="142875"/>
            </a:xfrm>
            <a:prstGeom prst="roundRect">
              <a:avLst>
                <a:gd name="adj" fmla="val 19074"/>
              </a:avLst>
            </a:prstGeom>
            <a:solidFill>
              <a:srgbClr val="66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03" name="角丸四角形 45"/>
            <p:cNvSpPr>
              <a:spLocks noChangeArrowheads="1"/>
            </p:cNvSpPr>
            <p:nvPr/>
          </p:nvSpPr>
          <p:spPr bwMode="auto">
            <a:xfrm>
              <a:off x="3519971" y="891668"/>
              <a:ext cx="698500" cy="142875"/>
            </a:xfrm>
            <a:prstGeom prst="roundRect">
              <a:avLst>
                <a:gd name="adj" fmla="val 19074"/>
              </a:avLst>
            </a:prstGeom>
            <a:solidFill>
              <a:srgbClr val="66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04" name="角丸四角形 46"/>
            <p:cNvSpPr>
              <a:spLocks noChangeArrowheads="1"/>
            </p:cNvSpPr>
            <p:nvPr/>
          </p:nvSpPr>
          <p:spPr bwMode="auto">
            <a:xfrm>
              <a:off x="4229584" y="891668"/>
              <a:ext cx="450850" cy="142875"/>
            </a:xfrm>
            <a:prstGeom prst="roundRect">
              <a:avLst>
                <a:gd name="adj" fmla="val 19074"/>
              </a:avLst>
            </a:prstGeom>
            <a:solidFill>
              <a:srgbClr val="66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05" name="角丸四角形 47"/>
            <p:cNvSpPr>
              <a:spLocks noChangeArrowheads="1"/>
            </p:cNvSpPr>
            <p:nvPr/>
          </p:nvSpPr>
          <p:spPr bwMode="auto">
            <a:xfrm>
              <a:off x="4693134" y="891668"/>
              <a:ext cx="571500" cy="142875"/>
            </a:xfrm>
            <a:prstGeom prst="roundRect">
              <a:avLst>
                <a:gd name="adj" fmla="val 19074"/>
              </a:avLst>
            </a:prstGeom>
            <a:solidFill>
              <a:srgbClr val="66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06" name="角丸四角形 67"/>
            <p:cNvSpPr>
              <a:spLocks noChangeArrowheads="1"/>
            </p:cNvSpPr>
            <p:nvPr/>
          </p:nvSpPr>
          <p:spPr bwMode="auto">
            <a:xfrm>
              <a:off x="5385284" y="1261556"/>
              <a:ext cx="158750" cy="200025"/>
            </a:xfrm>
            <a:prstGeom prst="roundRect">
              <a:avLst>
                <a:gd name="adj" fmla="val 24352"/>
              </a:avLst>
            </a:prstGeom>
            <a:solidFill>
              <a:srgbClr val="66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07" name="正方形/長方形 70"/>
            <p:cNvSpPr>
              <a:spLocks noChangeArrowheads="1"/>
            </p:cNvSpPr>
            <p:nvPr/>
          </p:nvSpPr>
          <p:spPr bwMode="auto">
            <a:xfrm>
              <a:off x="4956659" y="2268031"/>
              <a:ext cx="454025" cy="61912"/>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08" name="正方形/長方形 71"/>
            <p:cNvSpPr>
              <a:spLocks noChangeArrowheads="1"/>
            </p:cNvSpPr>
            <p:nvPr/>
          </p:nvSpPr>
          <p:spPr bwMode="auto">
            <a:xfrm>
              <a:off x="4446037" y="2269618"/>
              <a:ext cx="496433" cy="60325"/>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09" name="正方形/長方形 73"/>
            <p:cNvSpPr>
              <a:spLocks noChangeArrowheads="1"/>
            </p:cNvSpPr>
            <p:nvPr/>
          </p:nvSpPr>
          <p:spPr bwMode="auto">
            <a:xfrm>
              <a:off x="5796974" y="2268031"/>
              <a:ext cx="50800" cy="55562"/>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10" name="正方形/長方形 74"/>
            <p:cNvSpPr>
              <a:spLocks noChangeArrowheads="1"/>
            </p:cNvSpPr>
            <p:nvPr/>
          </p:nvSpPr>
          <p:spPr bwMode="auto">
            <a:xfrm>
              <a:off x="5800603" y="2460645"/>
              <a:ext cx="45719" cy="55944"/>
            </a:xfrm>
            <a:prstGeom prst="rect">
              <a:avLst/>
            </a:prstGeom>
            <a:solidFill>
              <a:schemeClr val="accent4">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11" name="直線コネクタ 16"/>
            <p:cNvSpPr>
              <a:spLocks noChangeShapeType="1"/>
            </p:cNvSpPr>
            <p:nvPr/>
          </p:nvSpPr>
          <p:spPr bwMode="auto">
            <a:xfrm>
              <a:off x="984733" y="491618"/>
              <a:ext cx="0" cy="8096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 name="直線コネクタ 17"/>
            <p:cNvSpPr>
              <a:spLocks noChangeShapeType="1"/>
            </p:cNvSpPr>
            <p:nvPr/>
          </p:nvSpPr>
          <p:spPr bwMode="auto">
            <a:xfrm>
              <a:off x="986321" y="2317243"/>
              <a:ext cx="0" cy="60015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角丸四角形 106"/>
            <p:cNvSpPr>
              <a:spLocks noChangeArrowheads="1"/>
            </p:cNvSpPr>
            <p:nvPr/>
          </p:nvSpPr>
          <p:spPr bwMode="auto">
            <a:xfrm>
              <a:off x="1148246" y="2218818"/>
              <a:ext cx="174625" cy="277813"/>
            </a:xfrm>
            <a:prstGeom prst="roundRect">
              <a:avLst>
                <a:gd name="adj" fmla="val 23324"/>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114" name="角丸四角形 22"/>
            <p:cNvSpPr>
              <a:spLocks noChangeArrowheads="1"/>
            </p:cNvSpPr>
            <p:nvPr/>
          </p:nvSpPr>
          <p:spPr bwMode="auto">
            <a:xfrm>
              <a:off x="3169434" y="1107568"/>
              <a:ext cx="2538112" cy="1447800"/>
            </a:xfrm>
            <a:prstGeom prst="roundRect">
              <a:avLst>
                <a:gd name="adj" fmla="val 4548"/>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115" name="正方形/長方形 107"/>
            <p:cNvSpPr>
              <a:spLocks noChangeArrowheads="1"/>
            </p:cNvSpPr>
            <p:nvPr/>
          </p:nvSpPr>
          <p:spPr bwMode="auto">
            <a:xfrm>
              <a:off x="1173646" y="2190243"/>
              <a:ext cx="130175" cy="50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ja-JP" altLang="en-US"/>
            </a:p>
          </p:txBody>
        </p:sp>
        <p:sp>
          <p:nvSpPr>
            <p:cNvPr id="116" name="直線コネクタ 108"/>
            <p:cNvSpPr>
              <a:spLocks noChangeShapeType="1"/>
            </p:cNvSpPr>
            <p:nvPr/>
          </p:nvSpPr>
          <p:spPr bwMode="auto">
            <a:xfrm rot="18900000" flipH="1">
              <a:off x="1146659" y="2190243"/>
              <a:ext cx="635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直線コネクタ 109"/>
            <p:cNvSpPr>
              <a:spLocks noChangeShapeType="1"/>
            </p:cNvSpPr>
            <p:nvPr/>
          </p:nvSpPr>
          <p:spPr bwMode="auto">
            <a:xfrm rot="18900000" flipH="1">
              <a:off x="1177614" y="2189450"/>
              <a:ext cx="6191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直線コネクタ 110"/>
            <p:cNvSpPr>
              <a:spLocks noChangeShapeType="1"/>
            </p:cNvSpPr>
            <p:nvPr/>
          </p:nvSpPr>
          <p:spPr bwMode="auto">
            <a:xfrm rot="18900000" flipH="1">
              <a:off x="1203015" y="2187862"/>
              <a:ext cx="6191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直線コネクタ 111"/>
            <p:cNvSpPr>
              <a:spLocks noChangeShapeType="1"/>
            </p:cNvSpPr>
            <p:nvPr/>
          </p:nvSpPr>
          <p:spPr bwMode="auto">
            <a:xfrm rot="18900000" flipH="1">
              <a:off x="1231590" y="2187862"/>
              <a:ext cx="6191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 name="直線コネクタ 113"/>
            <p:cNvSpPr>
              <a:spLocks noChangeShapeType="1"/>
            </p:cNvSpPr>
            <p:nvPr/>
          </p:nvSpPr>
          <p:spPr bwMode="auto">
            <a:xfrm>
              <a:off x="1165709" y="2317243"/>
              <a:ext cx="1333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直線コネクタ 114"/>
            <p:cNvSpPr>
              <a:spLocks noChangeShapeType="1"/>
            </p:cNvSpPr>
            <p:nvPr/>
          </p:nvSpPr>
          <p:spPr bwMode="auto">
            <a:xfrm>
              <a:off x="1183171" y="2277556"/>
              <a:ext cx="0" cy="825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直線コネクタ 115"/>
            <p:cNvSpPr>
              <a:spLocks noChangeShapeType="1"/>
            </p:cNvSpPr>
            <p:nvPr/>
          </p:nvSpPr>
          <p:spPr bwMode="auto">
            <a:xfrm>
              <a:off x="1208571" y="2279143"/>
              <a:ext cx="0" cy="809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9" name="直線コネクタ 116"/>
            <p:cNvSpPr>
              <a:spLocks noChangeShapeType="1"/>
            </p:cNvSpPr>
            <p:nvPr/>
          </p:nvSpPr>
          <p:spPr bwMode="auto">
            <a:xfrm>
              <a:off x="1233971" y="2277556"/>
              <a:ext cx="0" cy="809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 name="直線コネクタ 117"/>
            <p:cNvSpPr>
              <a:spLocks noChangeShapeType="1"/>
            </p:cNvSpPr>
            <p:nvPr/>
          </p:nvSpPr>
          <p:spPr bwMode="auto">
            <a:xfrm>
              <a:off x="1259371" y="2279143"/>
              <a:ext cx="0" cy="809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1" name="直線コネクタ 118"/>
            <p:cNvSpPr>
              <a:spLocks noChangeShapeType="1"/>
            </p:cNvSpPr>
            <p:nvPr/>
          </p:nvSpPr>
          <p:spPr bwMode="auto">
            <a:xfrm>
              <a:off x="1283184" y="2279143"/>
              <a:ext cx="0" cy="809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2" name="直線コネクタ 12"/>
            <p:cNvSpPr>
              <a:spLocks noChangeShapeType="1"/>
            </p:cNvSpPr>
            <p:nvPr/>
          </p:nvSpPr>
          <p:spPr bwMode="auto">
            <a:xfrm>
              <a:off x="5902616" y="330313"/>
              <a:ext cx="0" cy="258708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3" name="角丸四角形 21"/>
            <p:cNvSpPr>
              <a:spLocks noChangeArrowheads="1"/>
            </p:cNvSpPr>
            <p:nvPr/>
          </p:nvSpPr>
          <p:spPr bwMode="auto">
            <a:xfrm>
              <a:off x="1027597" y="1098043"/>
              <a:ext cx="2060080" cy="1457325"/>
            </a:xfrm>
            <a:prstGeom prst="roundRect">
              <a:avLst>
                <a:gd name="adj" fmla="val 7171"/>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grpSp>
          <p:nvGrpSpPr>
            <p:cNvPr id="134" name="Group 303"/>
            <p:cNvGrpSpPr>
              <a:grpSpLocks/>
            </p:cNvGrpSpPr>
            <p:nvPr/>
          </p:nvGrpSpPr>
          <p:grpSpPr bwMode="auto">
            <a:xfrm>
              <a:off x="5873174" y="2417256"/>
              <a:ext cx="93663" cy="179387"/>
              <a:chOff x="9891" y="8007"/>
              <a:chExt cx="148" cy="283"/>
            </a:xfrm>
          </p:grpSpPr>
          <p:sp>
            <p:nvSpPr>
              <p:cNvPr id="287" name="直線コネクタ 130"/>
              <p:cNvSpPr>
                <a:spLocks noChangeShapeType="1"/>
              </p:cNvSpPr>
              <p:nvPr/>
            </p:nvSpPr>
            <p:spPr bwMode="auto">
              <a:xfrm>
                <a:off x="9896" y="8007"/>
                <a:ext cx="0" cy="28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8" name="直線コネクタ 131"/>
              <p:cNvSpPr>
                <a:spLocks noChangeShapeType="1"/>
              </p:cNvSpPr>
              <p:nvPr/>
            </p:nvSpPr>
            <p:spPr bwMode="auto">
              <a:xfrm>
                <a:off x="9891" y="8019"/>
                <a:ext cx="14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9" name="直線コネクタ 132"/>
              <p:cNvSpPr>
                <a:spLocks noChangeShapeType="1"/>
              </p:cNvSpPr>
              <p:nvPr/>
            </p:nvSpPr>
            <p:spPr bwMode="auto">
              <a:xfrm>
                <a:off x="9892" y="8283"/>
                <a:ext cx="14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0" name="直線コネクタ 133"/>
              <p:cNvSpPr>
                <a:spLocks noChangeShapeType="1"/>
              </p:cNvSpPr>
              <p:nvPr/>
            </p:nvSpPr>
            <p:spPr bwMode="auto">
              <a:xfrm rot="10800000" flipH="1" flipV="1">
                <a:off x="9947" y="8046"/>
                <a:ext cx="90" cy="1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1" name="直線コネクタ 134"/>
              <p:cNvSpPr>
                <a:spLocks noChangeShapeType="1"/>
              </p:cNvSpPr>
              <p:nvPr/>
            </p:nvSpPr>
            <p:spPr bwMode="auto">
              <a:xfrm rot="10800000" flipH="1" flipV="1">
                <a:off x="9946" y="8109"/>
                <a:ext cx="89" cy="1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2" name="直線コネクタ 135"/>
              <p:cNvSpPr>
                <a:spLocks noChangeShapeType="1"/>
              </p:cNvSpPr>
              <p:nvPr/>
            </p:nvSpPr>
            <p:spPr bwMode="auto">
              <a:xfrm rot="10800000" flipH="1" flipV="1">
                <a:off x="9949" y="8167"/>
                <a:ext cx="89" cy="1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3" name="直線コネクタ 136"/>
              <p:cNvSpPr>
                <a:spLocks noChangeShapeType="1"/>
              </p:cNvSpPr>
              <p:nvPr/>
            </p:nvSpPr>
            <p:spPr bwMode="auto">
              <a:xfrm rot="10800000" flipH="1" flipV="1">
                <a:off x="9949" y="8234"/>
                <a:ext cx="90" cy="1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35" name="Group 295"/>
            <p:cNvGrpSpPr>
              <a:grpSpLocks/>
            </p:cNvGrpSpPr>
            <p:nvPr/>
          </p:nvGrpSpPr>
          <p:grpSpPr bwMode="auto">
            <a:xfrm>
              <a:off x="5869999" y="2207706"/>
              <a:ext cx="96838" cy="179387"/>
              <a:chOff x="9886" y="7678"/>
              <a:chExt cx="153" cy="283"/>
            </a:xfrm>
          </p:grpSpPr>
          <p:sp>
            <p:nvSpPr>
              <p:cNvPr id="280" name="直線コネクタ 151"/>
              <p:cNvSpPr>
                <a:spLocks noChangeShapeType="1"/>
              </p:cNvSpPr>
              <p:nvPr/>
            </p:nvSpPr>
            <p:spPr bwMode="auto">
              <a:xfrm>
                <a:off x="9894" y="7678"/>
                <a:ext cx="0" cy="28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1" name="直線コネクタ 152"/>
              <p:cNvSpPr>
                <a:spLocks noChangeShapeType="1"/>
              </p:cNvSpPr>
              <p:nvPr/>
            </p:nvSpPr>
            <p:spPr bwMode="auto">
              <a:xfrm>
                <a:off x="9886" y="7689"/>
                <a:ext cx="14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2" name="直線コネクタ 153"/>
              <p:cNvSpPr>
                <a:spLocks noChangeShapeType="1"/>
              </p:cNvSpPr>
              <p:nvPr/>
            </p:nvSpPr>
            <p:spPr bwMode="auto">
              <a:xfrm>
                <a:off x="9887" y="7953"/>
                <a:ext cx="141"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3" name="直線コネクタ 154"/>
              <p:cNvSpPr>
                <a:spLocks noChangeShapeType="1"/>
              </p:cNvSpPr>
              <p:nvPr/>
            </p:nvSpPr>
            <p:spPr bwMode="auto">
              <a:xfrm rot="10800000" flipH="1" flipV="1">
                <a:off x="9946" y="7716"/>
                <a:ext cx="90" cy="1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4" name="直線コネクタ 155"/>
              <p:cNvSpPr>
                <a:spLocks noChangeShapeType="1"/>
              </p:cNvSpPr>
              <p:nvPr/>
            </p:nvSpPr>
            <p:spPr bwMode="auto">
              <a:xfrm rot="10800000" flipH="1" flipV="1">
                <a:off x="9946" y="7779"/>
                <a:ext cx="89" cy="1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5" name="直線コネクタ 156"/>
              <p:cNvSpPr>
                <a:spLocks noChangeShapeType="1"/>
              </p:cNvSpPr>
              <p:nvPr/>
            </p:nvSpPr>
            <p:spPr bwMode="auto">
              <a:xfrm rot="10800000" flipH="1" flipV="1">
                <a:off x="9949" y="7837"/>
                <a:ext cx="89" cy="1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6" name="直線コネクタ 157"/>
              <p:cNvSpPr>
                <a:spLocks noChangeShapeType="1"/>
              </p:cNvSpPr>
              <p:nvPr/>
            </p:nvSpPr>
            <p:spPr bwMode="auto">
              <a:xfrm rot="10800000" flipH="1" flipV="1">
                <a:off x="9949" y="7904"/>
                <a:ext cx="90" cy="1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36" name="正方形/長方形 68"/>
            <p:cNvSpPr>
              <a:spLocks noChangeArrowheads="1"/>
            </p:cNvSpPr>
            <p:nvPr/>
          </p:nvSpPr>
          <p:spPr bwMode="auto">
            <a:xfrm>
              <a:off x="4956659" y="2457377"/>
              <a:ext cx="828675" cy="58407"/>
            </a:xfrm>
            <a:prstGeom prst="rect">
              <a:avLst/>
            </a:prstGeom>
            <a:solidFill>
              <a:schemeClr val="accent4">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37" name="正方形/長方形 72"/>
            <p:cNvSpPr>
              <a:spLocks noChangeArrowheads="1"/>
            </p:cNvSpPr>
            <p:nvPr/>
          </p:nvSpPr>
          <p:spPr bwMode="auto">
            <a:xfrm>
              <a:off x="5644046" y="2269618"/>
              <a:ext cx="136525" cy="55563"/>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38" name="正方形/長方形 65"/>
            <p:cNvSpPr>
              <a:spLocks noChangeArrowheads="1"/>
            </p:cNvSpPr>
            <p:nvPr/>
          </p:nvSpPr>
          <p:spPr bwMode="auto">
            <a:xfrm flipH="1">
              <a:off x="1182766" y="2507743"/>
              <a:ext cx="45719" cy="146050"/>
            </a:xfrm>
            <a:prstGeom prst="rect">
              <a:avLst/>
            </a:prstGeom>
            <a:solidFill>
              <a:srgbClr val="66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39" name="正方形/長方形 105"/>
            <p:cNvSpPr>
              <a:spLocks noChangeArrowheads="1"/>
            </p:cNvSpPr>
            <p:nvPr/>
          </p:nvSpPr>
          <p:spPr bwMode="auto">
            <a:xfrm>
              <a:off x="1249846" y="2507743"/>
              <a:ext cx="36513" cy="71438"/>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40" name="正方形/長方形 140"/>
            <p:cNvSpPr>
              <a:spLocks noChangeArrowheads="1"/>
            </p:cNvSpPr>
            <p:nvPr/>
          </p:nvSpPr>
          <p:spPr bwMode="auto">
            <a:xfrm>
              <a:off x="1980531" y="1107568"/>
              <a:ext cx="271463" cy="25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141" name="正方形/長方形 141"/>
            <p:cNvSpPr>
              <a:spLocks noChangeArrowheads="1"/>
            </p:cNvSpPr>
            <p:nvPr/>
          </p:nvSpPr>
          <p:spPr bwMode="auto">
            <a:xfrm>
              <a:off x="1993231" y="1069468"/>
              <a:ext cx="246063" cy="23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142" name="正方形/長方形 142"/>
            <p:cNvSpPr>
              <a:spLocks noChangeArrowheads="1"/>
            </p:cNvSpPr>
            <p:nvPr/>
          </p:nvSpPr>
          <p:spPr bwMode="auto">
            <a:xfrm>
              <a:off x="2024981" y="1028193"/>
              <a:ext cx="184150" cy="41275"/>
            </a:xfrm>
            <a:prstGeom prst="rect">
              <a:avLst/>
            </a:prstGeom>
            <a:solidFill>
              <a:srgbClr val="66FFFF"/>
            </a:solidFill>
            <a:ln w="9525">
              <a:solidFill>
                <a:srgbClr val="000000"/>
              </a:solidFill>
              <a:miter lim="800000"/>
              <a:headEnd/>
              <a:tailEnd/>
            </a:ln>
            <a:extLst/>
          </p:spPr>
          <p:txBody>
            <a:bodyPr vert="horz" wrap="square" lIns="91440" tIns="45720" rIns="91440" bIns="45720" numCol="1" anchor="ctr" anchorCtr="0" compatLnSpc="1">
              <a:prstTxWarp prst="textNoShape">
                <a:avLst/>
              </a:prstTxWarp>
            </a:bodyPr>
            <a:lstStyle/>
            <a:p>
              <a:endParaRPr lang="ja-JP" altLang="en-US"/>
            </a:p>
          </p:txBody>
        </p:sp>
        <p:grpSp>
          <p:nvGrpSpPr>
            <p:cNvPr id="143" name="グループ化 175"/>
            <p:cNvGrpSpPr>
              <a:grpSpLocks/>
            </p:cNvGrpSpPr>
            <p:nvPr/>
          </p:nvGrpSpPr>
          <p:grpSpPr bwMode="auto">
            <a:xfrm>
              <a:off x="2482965" y="1148843"/>
              <a:ext cx="190500" cy="46038"/>
              <a:chOff x="0" y="0"/>
              <a:chExt cx="189554" cy="46446"/>
            </a:xfrm>
          </p:grpSpPr>
          <p:sp>
            <p:nvSpPr>
              <p:cNvPr id="275" name="直線コネクタ 166"/>
              <p:cNvSpPr>
                <a:spLocks noChangeShapeType="1"/>
              </p:cNvSpPr>
              <p:nvPr/>
            </p:nvSpPr>
            <p:spPr bwMode="auto">
              <a:xfrm>
                <a:off x="185057" y="0"/>
                <a:ext cx="0" cy="25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6" name="直線コネクタ 148"/>
              <p:cNvSpPr>
                <a:spLocks noChangeShapeType="1"/>
              </p:cNvSpPr>
              <p:nvPr/>
            </p:nvSpPr>
            <p:spPr bwMode="auto">
              <a:xfrm>
                <a:off x="3628" y="7257"/>
                <a:ext cx="18592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7" name="直線コネクタ 165"/>
              <p:cNvSpPr>
                <a:spLocks noChangeShapeType="1"/>
              </p:cNvSpPr>
              <p:nvPr/>
            </p:nvSpPr>
            <p:spPr bwMode="auto">
              <a:xfrm>
                <a:off x="0" y="0"/>
                <a:ext cx="0" cy="25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8" name="円/楕円 167"/>
              <p:cNvSpPr>
                <a:spLocks noChangeArrowheads="1"/>
              </p:cNvSpPr>
              <p:nvPr/>
            </p:nvSpPr>
            <p:spPr bwMode="auto">
              <a:xfrm>
                <a:off x="36286" y="10886"/>
                <a:ext cx="35560" cy="3556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279" name="円/楕円 168"/>
              <p:cNvSpPr>
                <a:spLocks noChangeArrowheads="1"/>
              </p:cNvSpPr>
              <p:nvPr/>
            </p:nvSpPr>
            <p:spPr bwMode="auto">
              <a:xfrm>
                <a:off x="116114" y="10886"/>
                <a:ext cx="35560" cy="3556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grpSp>
        <p:grpSp>
          <p:nvGrpSpPr>
            <p:cNvPr id="144" name="グループ化 176"/>
            <p:cNvGrpSpPr>
              <a:grpSpLocks/>
            </p:cNvGrpSpPr>
            <p:nvPr/>
          </p:nvGrpSpPr>
          <p:grpSpPr bwMode="auto">
            <a:xfrm>
              <a:off x="1209361" y="1150431"/>
              <a:ext cx="190500" cy="46037"/>
              <a:chOff x="0" y="0"/>
              <a:chExt cx="189554" cy="46446"/>
            </a:xfrm>
          </p:grpSpPr>
          <p:sp>
            <p:nvSpPr>
              <p:cNvPr id="270" name="直線コネクタ 177"/>
              <p:cNvSpPr>
                <a:spLocks noChangeShapeType="1"/>
              </p:cNvSpPr>
              <p:nvPr/>
            </p:nvSpPr>
            <p:spPr bwMode="auto">
              <a:xfrm>
                <a:off x="185057" y="0"/>
                <a:ext cx="0" cy="25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1" name="直線コネクタ 178"/>
              <p:cNvSpPr>
                <a:spLocks noChangeShapeType="1"/>
              </p:cNvSpPr>
              <p:nvPr/>
            </p:nvSpPr>
            <p:spPr bwMode="auto">
              <a:xfrm>
                <a:off x="3628" y="7257"/>
                <a:ext cx="18592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2" name="直線コネクタ 179"/>
              <p:cNvSpPr>
                <a:spLocks noChangeShapeType="1"/>
              </p:cNvSpPr>
              <p:nvPr/>
            </p:nvSpPr>
            <p:spPr bwMode="auto">
              <a:xfrm>
                <a:off x="0" y="0"/>
                <a:ext cx="0" cy="25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3" name="円/楕円 180"/>
              <p:cNvSpPr>
                <a:spLocks noChangeArrowheads="1"/>
              </p:cNvSpPr>
              <p:nvPr/>
            </p:nvSpPr>
            <p:spPr bwMode="auto">
              <a:xfrm>
                <a:off x="36286" y="10886"/>
                <a:ext cx="35560" cy="3556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274" name="円/楕円 181"/>
              <p:cNvSpPr>
                <a:spLocks noChangeArrowheads="1"/>
              </p:cNvSpPr>
              <p:nvPr/>
            </p:nvSpPr>
            <p:spPr bwMode="auto">
              <a:xfrm>
                <a:off x="116114" y="10886"/>
                <a:ext cx="35560" cy="3556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grpSp>
        <p:sp>
          <p:nvSpPr>
            <p:cNvPr id="145" name="Rectangle 231"/>
            <p:cNvSpPr>
              <a:spLocks noChangeArrowheads="1"/>
            </p:cNvSpPr>
            <p:nvPr/>
          </p:nvSpPr>
          <p:spPr bwMode="auto">
            <a:xfrm>
              <a:off x="3896651" y="1894968"/>
              <a:ext cx="138873" cy="55355"/>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46" name="Rectangle 225"/>
            <p:cNvSpPr>
              <a:spLocks noChangeArrowheads="1"/>
            </p:cNvSpPr>
            <p:nvPr/>
          </p:nvSpPr>
          <p:spPr bwMode="auto">
            <a:xfrm>
              <a:off x="3748906" y="1736131"/>
              <a:ext cx="131212" cy="55165"/>
            </a:xfrm>
            <a:prstGeom prst="rect">
              <a:avLst/>
            </a:prstGeom>
            <a:solidFill>
              <a:schemeClr val="accent4">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47" name="Rectangle 214"/>
            <p:cNvSpPr>
              <a:spLocks noChangeArrowheads="1"/>
            </p:cNvSpPr>
            <p:nvPr/>
          </p:nvSpPr>
          <p:spPr bwMode="auto">
            <a:xfrm flipH="1">
              <a:off x="3568325" y="1693356"/>
              <a:ext cx="47625" cy="381000"/>
            </a:xfrm>
            <a:prstGeom prst="rect">
              <a:avLst/>
            </a:prstGeom>
            <a:solidFill>
              <a:schemeClr val="accent4">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48" name="Rectangle 213"/>
            <p:cNvSpPr>
              <a:spLocks noChangeArrowheads="1"/>
            </p:cNvSpPr>
            <p:nvPr/>
          </p:nvSpPr>
          <p:spPr bwMode="auto">
            <a:xfrm flipH="1">
              <a:off x="3568324" y="2096581"/>
              <a:ext cx="45719" cy="277812"/>
            </a:xfrm>
            <a:prstGeom prst="rect">
              <a:avLst/>
            </a:prstGeom>
            <a:solidFill>
              <a:schemeClr val="accent4">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49" name="AutoShape 212"/>
            <p:cNvSpPr>
              <a:spLocks noChangeArrowheads="1"/>
            </p:cNvSpPr>
            <p:nvPr/>
          </p:nvSpPr>
          <p:spPr bwMode="auto">
            <a:xfrm>
              <a:off x="3554037" y="1542543"/>
              <a:ext cx="136525" cy="136525"/>
            </a:xfrm>
            <a:prstGeom prst="roundRect">
              <a:avLst>
                <a:gd name="adj" fmla="val 23255"/>
              </a:avLst>
            </a:prstGeom>
            <a:solidFill>
              <a:schemeClr val="accent4">
                <a:lumMod val="60000"/>
                <a:lumOff val="40000"/>
              </a:schemeClr>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50" name="AutoShape 211"/>
            <p:cNvSpPr>
              <a:spLocks noChangeArrowheads="1"/>
            </p:cNvSpPr>
            <p:nvPr/>
          </p:nvSpPr>
          <p:spPr bwMode="auto">
            <a:xfrm>
              <a:off x="3177800" y="1342518"/>
              <a:ext cx="333375" cy="111125"/>
            </a:xfrm>
            <a:prstGeom prst="roundRect">
              <a:avLst>
                <a:gd name="adj" fmla="val 28977"/>
              </a:avLst>
            </a:prstGeom>
            <a:solidFill>
              <a:schemeClr val="accent4">
                <a:lumMod val="60000"/>
                <a:lumOff val="40000"/>
              </a:schemeClr>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51" name="Rectangle 210"/>
            <p:cNvSpPr>
              <a:spLocks noChangeArrowheads="1"/>
            </p:cNvSpPr>
            <p:nvPr/>
          </p:nvSpPr>
          <p:spPr bwMode="auto">
            <a:xfrm flipH="1">
              <a:off x="3783465" y="2056858"/>
              <a:ext cx="50570" cy="146086"/>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52" name="角丸四角形 48"/>
            <p:cNvSpPr>
              <a:spLocks noChangeArrowheads="1"/>
            </p:cNvSpPr>
            <p:nvPr/>
          </p:nvSpPr>
          <p:spPr bwMode="auto">
            <a:xfrm>
              <a:off x="5385284" y="1091693"/>
              <a:ext cx="158750" cy="158750"/>
            </a:xfrm>
            <a:prstGeom prst="roundRect">
              <a:avLst>
                <a:gd name="adj" fmla="val 24352"/>
              </a:avLst>
            </a:prstGeom>
            <a:solidFill>
              <a:srgbClr val="66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53" name="正方形/長方形 40"/>
            <p:cNvSpPr>
              <a:spLocks noChangeArrowheads="1"/>
            </p:cNvSpPr>
            <p:nvPr/>
          </p:nvSpPr>
          <p:spPr bwMode="auto">
            <a:xfrm>
              <a:off x="965683" y="2210881"/>
              <a:ext cx="72752" cy="114629"/>
            </a:xfrm>
            <a:prstGeom prst="rect">
              <a:avLst/>
            </a:prstGeom>
            <a:solidFill>
              <a:schemeClr val="bg1">
                <a:lumMod val="75000"/>
              </a:schemeClr>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54" name="正方形/長方形 39"/>
            <p:cNvSpPr>
              <a:spLocks noChangeArrowheads="1"/>
            </p:cNvSpPr>
            <p:nvPr/>
          </p:nvSpPr>
          <p:spPr bwMode="auto">
            <a:xfrm>
              <a:off x="965683" y="1306006"/>
              <a:ext cx="72752" cy="103931"/>
            </a:xfrm>
            <a:prstGeom prst="rect">
              <a:avLst/>
            </a:prstGeom>
            <a:solidFill>
              <a:schemeClr val="bg1">
                <a:lumMod val="75000"/>
              </a:schemeClr>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grpSp>
          <p:nvGrpSpPr>
            <p:cNvPr id="155" name="Group 37"/>
            <p:cNvGrpSpPr>
              <a:grpSpLocks/>
            </p:cNvGrpSpPr>
            <p:nvPr/>
          </p:nvGrpSpPr>
          <p:grpSpPr bwMode="auto">
            <a:xfrm>
              <a:off x="5375125" y="1664351"/>
              <a:ext cx="179387" cy="174951"/>
              <a:chOff x="8442" y="6800"/>
              <a:chExt cx="283" cy="276"/>
            </a:xfrm>
          </p:grpSpPr>
          <p:sp>
            <p:nvSpPr>
              <p:cNvPr id="265" name="Arc 42"/>
              <p:cNvSpPr>
                <a:spLocks/>
              </p:cNvSpPr>
              <p:nvPr/>
            </p:nvSpPr>
            <p:spPr bwMode="auto">
              <a:xfrm rot="520772">
                <a:off x="8442" y="6838"/>
                <a:ext cx="283" cy="238"/>
              </a:xfrm>
              <a:custGeom>
                <a:avLst/>
                <a:gdLst>
                  <a:gd name="G0" fmla="+- 21600 0 0"/>
                  <a:gd name="G1" fmla="+- 14661 0 0"/>
                  <a:gd name="G2" fmla="+- 21600 0 0"/>
                  <a:gd name="T0" fmla="*/ 37462 w 43200"/>
                  <a:gd name="T1" fmla="*/ 0 h 36261"/>
                  <a:gd name="T2" fmla="*/ 2987 w 43200"/>
                  <a:gd name="T3" fmla="*/ 3701 h 36261"/>
                  <a:gd name="T4" fmla="*/ 21600 w 43200"/>
                  <a:gd name="T5" fmla="*/ 14661 h 36261"/>
                </a:gdLst>
                <a:ahLst/>
                <a:cxnLst>
                  <a:cxn ang="0">
                    <a:pos x="T0" y="T1"/>
                  </a:cxn>
                  <a:cxn ang="0">
                    <a:pos x="T2" y="T3"/>
                  </a:cxn>
                  <a:cxn ang="0">
                    <a:pos x="T4" y="T5"/>
                  </a:cxn>
                </a:cxnLst>
                <a:rect l="0" t="0" r="r" b="b"/>
                <a:pathLst>
                  <a:path w="43200" h="36261" fill="none" extrusionOk="0">
                    <a:moveTo>
                      <a:pt x="37462" y="-1"/>
                    </a:moveTo>
                    <a:cubicBezTo>
                      <a:pt x="41151" y="3990"/>
                      <a:pt x="43200" y="9226"/>
                      <a:pt x="43200" y="14661"/>
                    </a:cubicBezTo>
                    <a:cubicBezTo>
                      <a:pt x="43200" y="26590"/>
                      <a:pt x="33529" y="36261"/>
                      <a:pt x="21600" y="36261"/>
                    </a:cubicBezTo>
                    <a:cubicBezTo>
                      <a:pt x="9670" y="36261"/>
                      <a:pt x="0" y="26590"/>
                      <a:pt x="0" y="14661"/>
                    </a:cubicBezTo>
                    <a:cubicBezTo>
                      <a:pt x="0" y="10806"/>
                      <a:pt x="1031" y="7022"/>
                      <a:pt x="2987" y="3701"/>
                    </a:cubicBezTo>
                  </a:path>
                  <a:path w="43200" h="36261" stroke="0" extrusionOk="0">
                    <a:moveTo>
                      <a:pt x="37462" y="-1"/>
                    </a:moveTo>
                    <a:cubicBezTo>
                      <a:pt x="41151" y="3990"/>
                      <a:pt x="43200" y="9226"/>
                      <a:pt x="43200" y="14661"/>
                    </a:cubicBezTo>
                    <a:cubicBezTo>
                      <a:pt x="43200" y="26590"/>
                      <a:pt x="33529" y="36261"/>
                      <a:pt x="21600" y="36261"/>
                    </a:cubicBezTo>
                    <a:cubicBezTo>
                      <a:pt x="9670" y="36261"/>
                      <a:pt x="0" y="26590"/>
                      <a:pt x="0" y="14661"/>
                    </a:cubicBezTo>
                    <a:cubicBezTo>
                      <a:pt x="0" y="10806"/>
                      <a:pt x="1031" y="7022"/>
                      <a:pt x="2987" y="3701"/>
                    </a:cubicBezTo>
                    <a:lnTo>
                      <a:pt x="21600" y="14661"/>
                    </a:lnTo>
                    <a:close/>
                  </a:path>
                </a:pathLst>
              </a:custGeom>
              <a:noFill/>
              <a:ln w="9525">
                <a:solidFill>
                  <a:srgbClr val="000000"/>
                </a:solidFill>
                <a:round/>
                <a:headEnd/>
                <a:tailEnd/>
              </a:ln>
              <a:extLst/>
            </p:spPr>
            <p:txBody>
              <a:bodyPr vert="horz" wrap="square" lIns="74295" tIns="8890" rIns="74295" bIns="8890" numCol="1" anchor="t" anchorCtr="0" compatLnSpc="1">
                <a:prstTxWarp prst="textNoShape">
                  <a:avLst/>
                </a:prstTxWarp>
              </a:bodyPr>
              <a:lstStyle/>
              <a:p>
                <a:endParaRPr lang="ja-JP" altLang="en-US"/>
              </a:p>
            </p:txBody>
          </p:sp>
          <p:sp>
            <p:nvSpPr>
              <p:cNvPr id="266" name="AutoShape 40"/>
              <p:cNvSpPr>
                <a:spLocks noChangeShapeType="1"/>
              </p:cNvSpPr>
              <p:nvPr/>
            </p:nvSpPr>
            <p:spPr bwMode="auto">
              <a:xfrm flipV="1">
                <a:off x="8480" y="6800"/>
                <a:ext cx="0" cy="5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7" name="AutoShape 39"/>
              <p:cNvSpPr>
                <a:spLocks noChangeShapeType="1"/>
              </p:cNvSpPr>
              <p:nvPr/>
            </p:nvSpPr>
            <p:spPr bwMode="auto">
              <a:xfrm flipV="1">
                <a:off x="8704" y="6805"/>
                <a:ext cx="0" cy="5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8" name="AutoShape 38"/>
              <p:cNvSpPr>
                <a:spLocks noChangeShapeType="1"/>
              </p:cNvSpPr>
              <p:nvPr/>
            </p:nvSpPr>
            <p:spPr bwMode="auto">
              <a:xfrm>
                <a:off x="8485" y="6800"/>
                <a:ext cx="218"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9" name="Oval 41"/>
              <p:cNvSpPr>
                <a:spLocks noChangeArrowheads="1"/>
              </p:cNvSpPr>
              <p:nvPr/>
            </p:nvSpPr>
            <p:spPr bwMode="auto">
              <a:xfrm>
                <a:off x="8504" y="6855"/>
                <a:ext cx="170" cy="170"/>
              </a:xfrm>
              <a:prstGeom prst="ellipse">
                <a:avLst/>
              </a:prstGeom>
              <a:solidFill>
                <a:srgbClr val="FFFFFF"/>
              </a:solidFill>
              <a:ln w="9525">
                <a:solidFill>
                  <a:srgbClr val="000000"/>
                </a:solidFill>
                <a:round/>
                <a:headEnd/>
                <a:tailEnd/>
              </a:ln>
              <a:extLst/>
            </p:spPr>
            <p:txBody>
              <a:bodyPr vert="horz" wrap="square" lIns="74295" tIns="8890" rIns="74295" bIns="8890" numCol="1" anchor="t" anchorCtr="0" compatLnSpc="1">
                <a:prstTxWarp prst="textNoShape">
                  <a:avLst/>
                </a:prstTxWarp>
              </a:bodyPr>
              <a:lstStyle/>
              <a:p>
                <a:endParaRPr lang="ja-JP" altLang="en-US"/>
              </a:p>
            </p:txBody>
          </p:sp>
        </p:grpSp>
        <p:grpSp>
          <p:nvGrpSpPr>
            <p:cNvPr id="156" name="Group 31"/>
            <p:cNvGrpSpPr>
              <a:grpSpLocks/>
            </p:cNvGrpSpPr>
            <p:nvPr/>
          </p:nvGrpSpPr>
          <p:grpSpPr bwMode="auto">
            <a:xfrm>
              <a:off x="3546100" y="2382331"/>
              <a:ext cx="211137" cy="150812"/>
              <a:chOff x="6829" y="7953"/>
              <a:chExt cx="333" cy="237"/>
            </a:xfrm>
          </p:grpSpPr>
          <p:sp>
            <p:nvSpPr>
              <p:cNvPr id="260" name="Oval 36"/>
              <p:cNvSpPr>
                <a:spLocks noChangeArrowheads="1"/>
              </p:cNvSpPr>
              <p:nvPr/>
            </p:nvSpPr>
            <p:spPr bwMode="auto">
              <a:xfrm rot="5400000">
                <a:off x="6882" y="7984"/>
                <a:ext cx="170" cy="170"/>
              </a:xfrm>
              <a:prstGeom prst="ellipse">
                <a:avLst/>
              </a:prstGeom>
              <a:solidFill>
                <a:srgbClr val="FFFFFF"/>
              </a:solidFill>
              <a:ln w="9525">
                <a:solidFill>
                  <a:srgbClr val="000000"/>
                </a:solidFill>
                <a:round/>
                <a:headEnd/>
                <a:tailEnd/>
              </a:ln>
              <a:extLst/>
            </p:spPr>
            <p:txBody>
              <a:bodyPr vert="horz" wrap="square" lIns="74295" tIns="8890" rIns="74295" bIns="8890" numCol="1" anchor="t" anchorCtr="0" compatLnSpc="1">
                <a:prstTxWarp prst="textNoShape">
                  <a:avLst/>
                </a:prstTxWarp>
              </a:bodyPr>
              <a:lstStyle/>
              <a:p>
                <a:endParaRPr lang="ja-JP" altLang="en-US"/>
              </a:p>
            </p:txBody>
          </p:sp>
          <p:sp>
            <p:nvSpPr>
              <p:cNvPr id="261" name="AutoShape 35"/>
              <p:cNvSpPr>
                <a:spLocks noChangeShapeType="1"/>
              </p:cNvSpPr>
              <p:nvPr/>
            </p:nvSpPr>
            <p:spPr bwMode="auto">
              <a:xfrm rot="5400000" flipV="1">
                <a:off x="7114" y="7933"/>
                <a:ext cx="0" cy="9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2" name="AutoShape 34"/>
              <p:cNvSpPr>
                <a:spLocks noChangeShapeType="1"/>
              </p:cNvSpPr>
              <p:nvPr/>
            </p:nvSpPr>
            <p:spPr bwMode="auto">
              <a:xfrm rot="5400000" flipV="1">
                <a:off x="7111" y="8125"/>
                <a:ext cx="0" cy="9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3" name="AutoShape 33"/>
              <p:cNvSpPr>
                <a:spLocks noChangeShapeType="1"/>
              </p:cNvSpPr>
              <p:nvPr/>
            </p:nvSpPr>
            <p:spPr bwMode="auto">
              <a:xfrm rot="5400000">
                <a:off x="7065" y="8076"/>
                <a:ext cx="193"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4" name="Arc 32"/>
              <p:cNvSpPr>
                <a:spLocks/>
              </p:cNvSpPr>
              <p:nvPr/>
            </p:nvSpPr>
            <p:spPr bwMode="auto">
              <a:xfrm flipH="1">
                <a:off x="6829" y="7953"/>
                <a:ext cx="240" cy="237"/>
              </a:xfrm>
              <a:custGeom>
                <a:avLst/>
                <a:gdLst>
                  <a:gd name="G0" fmla="+- 12972 0 0"/>
                  <a:gd name="G1" fmla="+- 21600 0 0"/>
                  <a:gd name="G2" fmla="+- 21600 0 0"/>
                  <a:gd name="T0" fmla="*/ 0 w 34572"/>
                  <a:gd name="T1" fmla="*/ 4329 h 43200"/>
                  <a:gd name="T2" fmla="*/ 2001 w 34572"/>
                  <a:gd name="T3" fmla="*/ 40206 h 43200"/>
                  <a:gd name="T4" fmla="*/ 12972 w 34572"/>
                  <a:gd name="T5" fmla="*/ 21600 h 43200"/>
                </a:gdLst>
                <a:ahLst/>
                <a:cxnLst>
                  <a:cxn ang="0">
                    <a:pos x="T0" y="T1"/>
                  </a:cxn>
                  <a:cxn ang="0">
                    <a:pos x="T2" y="T3"/>
                  </a:cxn>
                  <a:cxn ang="0">
                    <a:pos x="T4" y="T5"/>
                  </a:cxn>
                </a:cxnLst>
                <a:rect l="0" t="0" r="r" b="b"/>
                <a:pathLst>
                  <a:path w="34572" h="43200" fill="none" extrusionOk="0">
                    <a:moveTo>
                      <a:pt x="0" y="4329"/>
                    </a:moveTo>
                    <a:cubicBezTo>
                      <a:pt x="3741" y="1519"/>
                      <a:pt x="8293" y="0"/>
                      <a:pt x="12972" y="0"/>
                    </a:cubicBezTo>
                    <a:cubicBezTo>
                      <a:pt x="24901" y="0"/>
                      <a:pt x="34572" y="9670"/>
                      <a:pt x="34572" y="21600"/>
                    </a:cubicBezTo>
                    <a:cubicBezTo>
                      <a:pt x="34572" y="33529"/>
                      <a:pt x="24901" y="43200"/>
                      <a:pt x="12972" y="43200"/>
                    </a:cubicBezTo>
                    <a:cubicBezTo>
                      <a:pt x="9113" y="43200"/>
                      <a:pt x="5324" y="42166"/>
                      <a:pt x="2000" y="40206"/>
                    </a:cubicBezTo>
                  </a:path>
                  <a:path w="34572" h="43200" stroke="0" extrusionOk="0">
                    <a:moveTo>
                      <a:pt x="0" y="4329"/>
                    </a:moveTo>
                    <a:cubicBezTo>
                      <a:pt x="3741" y="1519"/>
                      <a:pt x="8293" y="0"/>
                      <a:pt x="12972" y="0"/>
                    </a:cubicBezTo>
                    <a:cubicBezTo>
                      <a:pt x="24901" y="0"/>
                      <a:pt x="34572" y="9670"/>
                      <a:pt x="34572" y="21600"/>
                    </a:cubicBezTo>
                    <a:cubicBezTo>
                      <a:pt x="34572" y="33529"/>
                      <a:pt x="24901" y="43200"/>
                      <a:pt x="12972" y="43200"/>
                    </a:cubicBezTo>
                    <a:cubicBezTo>
                      <a:pt x="9113" y="43200"/>
                      <a:pt x="5324" y="42166"/>
                      <a:pt x="2000" y="40206"/>
                    </a:cubicBezTo>
                    <a:lnTo>
                      <a:pt x="12972"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grpSp>
        <p:grpSp>
          <p:nvGrpSpPr>
            <p:cNvPr id="157" name="Group 25"/>
            <p:cNvGrpSpPr>
              <a:grpSpLocks/>
            </p:cNvGrpSpPr>
            <p:nvPr/>
          </p:nvGrpSpPr>
          <p:grpSpPr bwMode="auto">
            <a:xfrm rot="10800000">
              <a:off x="5421796" y="2223581"/>
              <a:ext cx="211138" cy="150812"/>
              <a:chOff x="6829" y="7953"/>
              <a:chExt cx="333" cy="237"/>
            </a:xfrm>
          </p:grpSpPr>
          <p:sp>
            <p:nvSpPr>
              <p:cNvPr id="255" name="AutoShape 29"/>
              <p:cNvSpPr>
                <a:spLocks noChangeShapeType="1"/>
              </p:cNvSpPr>
              <p:nvPr/>
            </p:nvSpPr>
            <p:spPr bwMode="auto">
              <a:xfrm rot="5400000" flipV="1">
                <a:off x="7114" y="7933"/>
                <a:ext cx="0" cy="9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6" name="AutoShape 28"/>
              <p:cNvSpPr>
                <a:spLocks noChangeShapeType="1"/>
              </p:cNvSpPr>
              <p:nvPr/>
            </p:nvSpPr>
            <p:spPr bwMode="auto">
              <a:xfrm rot="5400000" flipV="1">
                <a:off x="7111" y="8125"/>
                <a:ext cx="0" cy="9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7" name="AutoShape 27"/>
              <p:cNvSpPr>
                <a:spLocks noChangeShapeType="1"/>
              </p:cNvSpPr>
              <p:nvPr/>
            </p:nvSpPr>
            <p:spPr bwMode="auto">
              <a:xfrm rot="5400000">
                <a:off x="7065" y="8076"/>
                <a:ext cx="193"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8" name="Arc 26"/>
              <p:cNvSpPr>
                <a:spLocks/>
              </p:cNvSpPr>
              <p:nvPr/>
            </p:nvSpPr>
            <p:spPr bwMode="auto">
              <a:xfrm flipH="1">
                <a:off x="6829" y="7953"/>
                <a:ext cx="240" cy="237"/>
              </a:xfrm>
              <a:custGeom>
                <a:avLst/>
                <a:gdLst>
                  <a:gd name="G0" fmla="+- 12972 0 0"/>
                  <a:gd name="G1" fmla="+- 21600 0 0"/>
                  <a:gd name="G2" fmla="+- 21600 0 0"/>
                  <a:gd name="T0" fmla="*/ 0 w 34572"/>
                  <a:gd name="T1" fmla="*/ 4329 h 43200"/>
                  <a:gd name="T2" fmla="*/ 2001 w 34572"/>
                  <a:gd name="T3" fmla="*/ 40206 h 43200"/>
                  <a:gd name="T4" fmla="*/ 12972 w 34572"/>
                  <a:gd name="T5" fmla="*/ 21600 h 43200"/>
                </a:gdLst>
                <a:ahLst/>
                <a:cxnLst>
                  <a:cxn ang="0">
                    <a:pos x="T0" y="T1"/>
                  </a:cxn>
                  <a:cxn ang="0">
                    <a:pos x="T2" y="T3"/>
                  </a:cxn>
                  <a:cxn ang="0">
                    <a:pos x="T4" y="T5"/>
                  </a:cxn>
                </a:cxnLst>
                <a:rect l="0" t="0" r="r" b="b"/>
                <a:pathLst>
                  <a:path w="34572" h="43200" fill="none" extrusionOk="0">
                    <a:moveTo>
                      <a:pt x="0" y="4329"/>
                    </a:moveTo>
                    <a:cubicBezTo>
                      <a:pt x="3741" y="1519"/>
                      <a:pt x="8293" y="0"/>
                      <a:pt x="12972" y="0"/>
                    </a:cubicBezTo>
                    <a:cubicBezTo>
                      <a:pt x="24901" y="0"/>
                      <a:pt x="34572" y="9670"/>
                      <a:pt x="34572" y="21600"/>
                    </a:cubicBezTo>
                    <a:cubicBezTo>
                      <a:pt x="34572" y="33529"/>
                      <a:pt x="24901" y="43200"/>
                      <a:pt x="12972" y="43200"/>
                    </a:cubicBezTo>
                    <a:cubicBezTo>
                      <a:pt x="9113" y="43200"/>
                      <a:pt x="5324" y="42166"/>
                      <a:pt x="2000" y="40206"/>
                    </a:cubicBezTo>
                  </a:path>
                  <a:path w="34572" h="43200" stroke="0" extrusionOk="0">
                    <a:moveTo>
                      <a:pt x="0" y="4329"/>
                    </a:moveTo>
                    <a:cubicBezTo>
                      <a:pt x="3741" y="1519"/>
                      <a:pt x="8293" y="0"/>
                      <a:pt x="12972" y="0"/>
                    </a:cubicBezTo>
                    <a:cubicBezTo>
                      <a:pt x="24901" y="0"/>
                      <a:pt x="34572" y="9670"/>
                      <a:pt x="34572" y="21600"/>
                    </a:cubicBezTo>
                    <a:cubicBezTo>
                      <a:pt x="34572" y="33529"/>
                      <a:pt x="24901" y="43200"/>
                      <a:pt x="12972" y="43200"/>
                    </a:cubicBezTo>
                    <a:cubicBezTo>
                      <a:pt x="9113" y="43200"/>
                      <a:pt x="5324" y="42166"/>
                      <a:pt x="2000" y="40206"/>
                    </a:cubicBezTo>
                    <a:lnTo>
                      <a:pt x="12972"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259" name="Oval 30"/>
              <p:cNvSpPr>
                <a:spLocks noChangeArrowheads="1"/>
              </p:cNvSpPr>
              <p:nvPr/>
            </p:nvSpPr>
            <p:spPr bwMode="auto">
              <a:xfrm rot="5400000">
                <a:off x="6882" y="7984"/>
                <a:ext cx="170" cy="170"/>
              </a:xfrm>
              <a:prstGeom prst="ellipse">
                <a:avLst/>
              </a:prstGeom>
              <a:solidFill>
                <a:schemeClr val="bg1"/>
              </a:solidFill>
              <a:ln w="9525">
                <a:solidFill>
                  <a:srgbClr val="000000"/>
                </a:solidFill>
                <a:round/>
                <a:headEnd/>
                <a:tailEnd/>
              </a:ln>
              <a:extLst/>
            </p:spPr>
            <p:txBody>
              <a:bodyPr vert="horz" wrap="square" lIns="74295" tIns="8890" rIns="74295" bIns="8890" numCol="1" anchor="t" anchorCtr="0" compatLnSpc="1">
                <a:prstTxWarp prst="textNoShape">
                  <a:avLst/>
                </a:prstTxWarp>
              </a:bodyPr>
              <a:lstStyle/>
              <a:p>
                <a:endParaRPr lang="ja-JP" altLang="en-US"/>
              </a:p>
            </p:txBody>
          </p:sp>
        </p:grpSp>
        <p:grpSp>
          <p:nvGrpSpPr>
            <p:cNvPr id="158" name="Group 19"/>
            <p:cNvGrpSpPr>
              <a:grpSpLocks/>
            </p:cNvGrpSpPr>
            <p:nvPr/>
          </p:nvGrpSpPr>
          <p:grpSpPr bwMode="auto">
            <a:xfrm>
              <a:off x="3531812" y="1332993"/>
              <a:ext cx="168275" cy="193675"/>
              <a:chOff x="6806" y="6300"/>
              <a:chExt cx="265" cy="305"/>
            </a:xfrm>
            <a:solidFill>
              <a:schemeClr val="accent4">
                <a:lumMod val="60000"/>
                <a:lumOff val="40000"/>
              </a:schemeClr>
            </a:solidFill>
          </p:grpSpPr>
          <p:sp>
            <p:nvSpPr>
              <p:cNvPr id="250" name="Arc 24"/>
              <p:cNvSpPr>
                <a:spLocks/>
              </p:cNvSpPr>
              <p:nvPr/>
            </p:nvSpPr>
            <p:spPr bwMode="auto">
              <a:xfrm rot="11320772">
                <a:off x="6806" y="6300"/>
                <a:ext cx="265" cy="230"/>
              </a:xfrm>
              <a:custGeom>
                <a:avLst/>
                <a:gdLst>
                  <a:gd name="G0" fmla="+- 21236 0 0"/>
                  <a:gd name="G1" fmla="+- 17109 0 0"/>
                  <a:gd name="G2" fmla="+- 21600 0 0"/>
                  <a:gd name="T0" fmla="*/ 34420 w 42836"/>
                  <a:gd name="T1" fmla="*/ 0 h 38709"/>
                  <a:gd name="T2" fmla="*/ 0 w 42836"/>
                  <a:gd name="T3" fmla="*/ 21056 h 38709"/>
                  <a:gd name="T4" fmla="*/ 21236 w 42836"/>
                  <a:gd name="T5" fmla="*/ 17109 h 38709"/>
                </a:gdLst>
                <a:ahLst/>
                <a:cxnLst>
                  <a:cxn ang="0">
                    <a:pos x="T0" y="T1"/>
                  </a:cxn>
                  <a:cxn ang="0">
                    <a:pos x="T2" y="T3"/>
                  </a:cxn>
                  <a:cxn ang="0">
                    <a:pos x="T4" y="T5"/>
                  </a:cxn>
                </a:cxnLst>
                <a:rect l="0" t="0" r="r" b="b"/>
                <a:pathLst>
                  <a:path w="42836" h="38709" fill="none" extrusionOk="0">
                    <a:moveTo>
                      <a:pt x="34420" y="-1"/>
                    </a:moveTo>
                    <a:cubicBezTo>
                      <a:pt x="39727" y="4088"/>
                      <a:pt x="42836" y="10409"/>
                      <a:pt x="42836" y="17109"/>
                    </a:cubicBezTo>
                    <a:cubicBezTo>
                      <a:pt x="42836" y="29038"/>
                      <a:pt x="33165" y="38709"/>
                      <a:pt x="21236" y="38709"/>
                    </a:cubicBezTo>
                    <a:cubicBezTo>
                      <a:pt x="10828" y="38709"/>
                      <a:pt x="1901" y="31287"/>
                      <a:pt x="-1" y="21056"/>
                    </a:cubicBezTo>
                  </a:path>
                  <a:path w="42836" h="38709" stroke="0" extrusionOk="0">
                    <a:moveTo>
                      <a:pt x="34420" y="-1"/>
                    </a:moveTo>
                    <a:cubicBezTo>
                      <a:pt x="39727" y="4088"/>
                      <a:pt x="42836" y="10409"/>
                      <a:pt x="42836" y="17109"/>
                    </a:cubicBezTo>
                    <a:cubicBezTo>
                      <a:pt x="42836" y="29038"/>
                      <a:pt x="33165" y="38709"/>
                      <a:pt x="21236" y="38709"/>
                    </a:cubicBezTo>
                    <a:cubicBezTo>
                      <a:pt x="10828" y="38709"/>
                      <a:pt x="1901" y="31287"/>
                      <a:pt x="-1" y="21056"/>
                    </a:cubicBezTo>
                    <a:lnTo>
                      <a:pt x="21236" y="17109"/>
                    </a:lnTo>
                    <a:close/>
                  </a:path>
                </a:pathLst>
              </a:custGeom>
              <a:grpFill/>
              <a:ln w="9525">
                <a:solidFill>
                  <a:srgbClr val="000000"/>
                </a:solidFill>
                <a:round/>
                <a:headEnd/>
                <a:tailEnd/>
              </a:ln>
              <a:extLst/>
            </p:spPr>
            <p:txBody>
              <a:bodyPr vert="horz" wrap="square" lIns="74295" tIns="8890" rIns="74295" bIns="8890" numCol="1" anchor="t" anchorCtr="0" compatLnSpc="1">
                <a:prstTxWarp prst="textNoShape">
                  <a:avLst/>
                </a:prstTxWarp>
              </a:bodyPr>
              <a:lstStyle/>
              <a:p>
                <a:endParaRPr lang="ja-JP" altLang="en-US"/>
              </a:p>
            </p:txBody>
          </p:sp>
          <p:sp>
            <p:nvSpPr>
              <p:cNvPr id="251" name="Oval 23"/>
              <p:cNvSpPr>
                <a:spLocks noChangeArrowheads="1"/>
              </p:cNvSpPr>
              <p:nvPr/>
            </p:nvSpPr>
            <p:spPr bwMode="auto">
              <a:xfrm rot="10800000">
                <a:off x="6854" y="6349"/>
                <a:ext cx="170" cy="170"/>
              </a:xfrm>
              <a:prstGeom prst="ellipse">
                <a:avLst/>
              </a:prstGeom>
              <a:solidFill>
                <a:srgbClr val="FFFFFF"/>
              </a:solidFill>
              <a:ln w="9525">
                <a:solidFill>
                  <a:srgbClr val="000000"/>
                </a:solidFill>
                <a:round/>
                <a:headEnd/>
                <a:tailEnd/>
              </a:ln>
              <a:extLst/>
            </p:spPr>
            <p:txBody>
              <a:bodyPr vert="horz" wrap="square" lIns="74295" tIns="8890" rIns="74295" bIns="8890" numCol="1" anchor="t" anchorCtr="0" compatLnSpc="1">
                <a:prstTxWarp prst="textNoShape">
                  <a:avLst/>
                </a:prstTxWarp>
              </a:bodyPr>
              <a:lstStyle/>
              <a:p>
                <a:endParaRPr lang="ja-JP" altLang="en-US"/>
              </a:p>
            </p:txBody>
          </p:sp>
          <p:sp>
            <p:nvSpPr>
              <p:cNvPr id="252" name="AutoShape 22"/>
              <p:cNvSpPr>
                <a:spLocks noChangeShapeType="1"/>
              </p:cNvSpPr>
              <p:nvPr/>
            </p:nvSpPr>
            <p:spPr bwMode="auto">
              <a:xfrm rot="10800000" flipV="1">
                <a:off x="7069" y="6407"/>
                <a:ext cx="0" cy="198"/>
              </a:xfrm>
              <a:prstGeom prst="straightConnector1">
                <a:avLst/>
              </a:prstGeom>
              <a:grp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ja-JP" altLang="en-US"/>
              </a:p>
            </p:txBody>
          </p:sp>
          <p:sp>
            <p:nvSpPr>
              <p:cNvPr id="253" name="AutoShape 21"/>
              <p:cNvSpPr>
                <a:spLocks noChangeShapeType="1"/>
              </p:cNvSpPr>
              <p:nvPr/>
            </p:nvSpPr>
            <p:spPr bwMode="auto">
              <a:xfrm rot="10800000" flipV="1">
                <a:off x="6845" y="6520"/>
                <a:ext cx="0" cy="85"/>
              </a:xfrm>
              <a:prstGeom prst="straightConnector1">
                <a:avLst/>
              </a:prstGeom>
              <a:grp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ja-JP" altLang="en-US"/>
              </a:p>
            </p:txBody>
          </p:sp>
          <p:sp>
            <p:nvSpPr>
              <p:cNvPr id="254" name="AutoShape 20"/>
              <p:cNvSpPr>
                <a:spLocks noChangeShapeType="1"/>
              </p:cNvSpPr>
              <p:nvPr/>
            </p:nvSpPr>
            <p:spPr bwMode="auto">
              <a:xfrm rot="10800000">
                <a:off x="6846" y="6604"/>
                <a:ext cx="218" cy="0"/>
              </a:xfrm>
              <a:prstGeom prst="straightConnector1">
                <a:avLst/>
              </a:prstGeom>
              <a:grp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59" name="Group 13"/>
            <p:cNvGrpSpPr>
              <a:grpSpLocks/>
            </p:cNvGrpSpPr>
            <p:nvPr/>
          </p:nvGrpSpPr>
          <p:grpSpPr bwMode="auto">
            <a:xfrm rot="10800000">
              <a:off x="1218096" y="2402968"/>
              <a:ext cx="74613" cy="77788"/>
              <a:chOff x="6806" y="6300"/>
              <a:chExt cx="265" cy="305"/>
            </a:xfrm>
          </p:grpSpPr>
          <p:sp>
            <p:nvSpPr>
              <p:cNvPr id="245" name="Arc 18"/>
              <p:cNvSpPr>
                <a:spLocks/>
              </p:cNvSpPr>
              <p:nvPr/>
            </p:nvSpPr>
            <p:spPr bwMode="auto">
              <a:xfrm rot="11320772">
                <a:off x="6806" y="6300"/>
                <a:ext cx="265" cy="230"/>
              </a:xfrm>
              <a:custGeom>
                <a:avLst/>
                <a:gdLst>
                  <a:gd name="G0" fmla="+- 21236 0 0"/>
                  <a:gd name="G1" fmla="+- 17109 0 0"/>
                  <a:gd name="G2" fmla="+- 21600 0 0"/>
                  <a:gd name="T0" fmla="*/ 34420 w 42836"/>
                  <a:gd name="T1" fmla="*/ 0 h 38709"/>
                  <a:gd name="T2" fmla="*/ 0 w 42836"/>
                  <a:gd name="T3" fmla="*/ 21056 h 38709"/>
                  <a:gd name="T4" fmla="*/ 21236 w 42836"/>
                  <a:gd name="T5" fmla="*/ 17109 h 38709"/>
                </a:gdLst>
                <a:ahLst/>
                <a:cxnLst>
                  <a:cxn ang="0">
                    <a:pos x="T0" y="T1"/>
                  </a:cxn>
                  <a:cxn ang="0">
                    <a:pos x="T2" y="T3"/>
                  </a:cxn>
                  <a:cxn ang="0">
                    <a:pos x="T4" y="T5"/>
                  </a:cxn>
                </a:cxnLst>
                <a:rect l="0" t="0" r="r" b="b"/>
                <a:pathLst>
                  <a:path w="42836" h="38709" fill="none" extrusionOk="0">
                    <a:moveTo>
                      <a:pt x="34420" y="-1"/>
                    </a:moveTo>
                    <a:cubicBezTo>
                      <a:pt x="39727" y="4088"/>
                      <a:pt x="42836" y="10409"/>
                      <a:pt x="42836" y="17109"/>
                    </a:cubicBezTo>
                    <a:cubicBezTo>
                      <a:pt x="42836" y="29038"/>
                      <a:pt x="33165" y="38709"/>
                      <a:pt x="21236" y="38709"/>
                    </a:cubicBezTo>
                    <a:cubicBezTo>
                      <a:pt x="10828" y="38709"/>
                      <a:pt x="1901" y="31287"/>
                      <a:pt x="-1" y="21056"/>
                    </a:cubicBezTo>
                  </a:path>
                  <a:path w="42836" h="38709" stroke="0" extrusionOk="0">
                    <a:moveTo>
                      <a:pt x="34420" y="-1"/>
                    </a:moveTo>
                    <a:cubicBezTo>
                      <a:pt x="39727" y="4088"/>
                      <a:pt x="42836" y="10409"/>
                      <a:pt x="42836" y="17109"/>
                    </a:cubicBezTo>
                    <a:cubicBezTo>
                      <a:pt x="42836" y="29038"/>
                      <a:pt x="33165" y="38709"/>
                      <a:pt x="21236" y="38709"/>
                    </a:cubicBezTo>
                    <a:cubicBezTo>
                      <a:pt x="10828" y="38709"/>
                      <a:pt x="1901" y="31287"/>
                      <a:pt x="-1" y="21056"/>
                    </a:cubicBezTo>
                    <a:lnTo>
                      <a:pt x="21236" y="17109"/>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246" name="Oval 17"/>
              <p:cNvSpPr>
                <a:spLocks noChangeArrowheads="1"/>
              </p:cNvSpPr>
              <p:nvPr/>
            </p:nvSpPr>
            <p:spPr bwMode="auto">
              <a:xfrm rot="10800000">
                <a:off x="6854" y="6349"/>
                <a:ext cx="170" cy="17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247" name="AutoShape 16"/>
              <p:cNvSpPr>
                <a:spLocks noChangeShapeType="1"/>
              </p:cNvSpPr>
              <p:nvPr/>
            </p:nvSpPr>
            <p:spPr bwMode="auto">
              <a:xfrm rot="10800000" flipV="1">
                <a:off x="7069" y="6407"/>
                <a:ext cx="0" cy="198"/>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8" name="AutoShape 15"/>
              <p:cNvSpPr>
                <a:spLocks noChangeShapeType="1"/>
              </p:cNvSpPr>
              <p:nvPr/>
            </p:nvSpPr>
            <p:spPr bwMode="auto">
              <a:xfrm rot="10800000" flipV="1">
                <a:off x="6845" y="6520"/>
                <a:ext cx="0" cy="8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9" name="AutoShape 14"/>
              <p:cNvSpPr>
                <a:spLocks noChangeShapeType="1"/>
              </p:cNvSpPr>
              <p:nvPr/>
            </p:nvSpPr>
            <p:spPr bwMode="auto">
              <a:xfrm rot="10800000">
                <a:off x="6846" y="6604"/>
                <a:ext cx="218"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60" name="Group 9"/>
            <p:cNvGrpSpPr>
              <a:grpSpLocks/>
            </p:cNvGrpSpPr>
            <p:nvPr/>
          </p:nvGrpSpPr>
          <p:grpSpPr bwMode="auto">
            <a:xfrm>
              <a:off x="5270984" y="888493"/>
              <a:ext cx="269875" cy="225425"/>
              <a:chOff x="8279" y="5600"/>
              <a:chExt cx="424" cy="356"/>
            </a:xfrm>
          </p:grpSpPr>
          <p:sp>
            <p:nvSpPr>
              <p:cNvPr id="242" name="AutoShape 12"/>
              <p:cNvSpPr>
                <a:spLocks noChangeArrowheads="1"/>
              </p:cNvSpPr>
              <p:nvPr/>
            </p:nvSpPr>
            <p:spPr bwMode="auto">
              <a:xfrm>
                <a:off x="8291" y="5600"/>
                <a:ext cx="412" cy="295"/>
              </a:xfrm>
              <a:prstGeom prst="roundRect">
                <a:avLst>
                  <a:gd name="adj" fmla="val 19074"/>
                </a:avLst>
              </a:prstGeom>
              <a:solidFill>
                <a:srgbClr val="66FFFF"/>
              </a:solidFill>
              <a:ln w="9525">
                <a:solidFill>
                  <a:srgbClr val="000000"/>
                </a:solidFill>
                <a:round/>
                <a:headEnd/>
                <a:tailEnd/>
              </a:ln>
              <a:extLst/>
            </p:spPr>
            <p:txBody>
              <a:bodyPr vert="horz" wrap="square" lIns="91440" tIns="45720" rIns="91440" bIns="45720" numCol="1" anchor="ctr" anchorCtr="0" compatLnSpc="1">
                <a:prstTxWarp prst="textNoShape">
                  <a:avLst/>
                </a:prstTxWarp>
              </a:bodyPr>
              <a:lstStyle/>
              <a:p>
                <a:endParaRPr lang="ja-JP" altLang="en-US"/>
              </a:p>
            </p:txBody>
          </p:sp>
          <p:sp>
            <p:nvSpPr>
              <p:cNvPr id="243" name="Rectangle 11"/>
              <p:cNvSpPr>
                <a:spLocks noChangeArrowheads="1"/>
              </p:cNvSpPr>
              <p:nvPr/>
            </p:nvSpPr>
            <p:spPr bwMode="auto">
              <a:xfrm>
                <a:off x="8279" y="5827"/>
                <a:ext cx="164" cy="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ja-JP" altLang="en-US"/>
              </a:p>
            </p:txBody>
          </p:sp>
          <p:sp>
            <p:nvSpPr>
              <p:cNvPr id="244" name="Arc 10"/>
              <p:cNvSpPr>
                <a:spLocks/>
              </p:cNvSpPr>
              <p:nvPr/>
            </p:nvSpPr>
            <p:spPr bwMode="auto">
              <a:xfrm>
                <a:off x="8294" y="5819"/>
                <a:ext cx="148" cy="137"/>
              </a:xfrm>
              <a:custGeom>
                <a:avLst/>
                <a:gdLst>
                  <a:gd name="G0" fmla="+- 0 0 0"/>
                  <a:gd name="G1" fmla="+- 21600 0 0"/>
                  <a:gd name="G2" fmla="+- 21600 0 0"/>
                  <a:gd name="T0" fmla="*/ 0 w 18821"/>
                  <a:gd name="T1" fmla="*/ 0 h 21600"/>
                  <a:gd name="T2" fmla="*/ 18821 w 18821"/>
                  <a:gd name="T3" fmla="*/ 11001 h 21600"/>
                  <a:gd name="T4" fmla="*/ 0 w 18821"/>
                  <a:gd name="T5" fmla="*/ 21600 h 21600"/>
                </a:gdLst>
                <a:ahLst/>
                <a:cxnLst>
                  <a:cxn ang="0">
                    <a:pos x="T0" y="T1"/>
                  </a:cxn>
                  <a:cxn ang="0">
                    <a:pos x="T2" y="T3"/>
                  </a:cxn>
                  <a:cxn ang="0">
                    <a:pos x="T4" y="T5"/>
                  </a:cxn>
                </a:cxnLst>
                <a:rect l="0" t="0" r="r" b="b"/>
                <a:pathLst>
                  <a:path w="18821" h="21600" fill="none" extrusionOk="0">
                    <a:moveTo>
                      <a:pt x="-1" y="0"/>
                    </a:moveTo>
                    <a:cubicBezTo>
                      <a:pt x="7799" y="0"/>
                      <a:pt x="14993" y="4204"/>
                      <a:pt x="18820" y="11001"/>
                    </a:cubicBezTo>
                  </a:path>
                  <a:path w="18821" h="21600" stroke="0" extrusionOk="0">
                    <a:moveTo>
                      <a:pt x="-1" y="0"/>
                    </a:moveTo>
                    <a:cubicBezTo>
                      <a:pt x="7799" y="0"/>
                      <a:pt x="14993" y="4204"/>
                      <a:pt x="18820" y="11001"/>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grpSp>
        <p:sp>
          <p:nvSpPr>
            <p:cNvPr id="161" name="AutoShape 8"/>
            <p:cNvSpPr>
              <a:spLocks noChangeArrowheads="1"/>
            </p:cNvSpPr>
            <p:nvPr/>
          </p:nvSpPr>
          <p:spPr bwMode="auto">
            <a:xfrm>
              <a:off x="1908461" y="1201005"/>
              <a:ext cx="430885" cy="139700"/>
            </a:xfrm>
            <a:prstGeom prst="downArrow">
              <a:avLst>
                <a:gd name="adj1" fmla="val 41602"/>
                <a:gd name="adj2" fmla="val 67436"/>
              </a:avLst>
            </a:prstGeom>
            <a:solidFill>
              <a:srgbClr val="66FFFF"/>
            </a:solidFill>
            <a:ln w="9525">
              <a:solidFill>
                <a:schemeClr val="bg1">
                  <a:lumMod val="75000"/>
                </a:schemeClr>
              </a:solidFill>
              <a:miter lim="800000"/>
              <a:headEnd/>
              <a:tailEnd/>
            </a:ln>
            <a:extLst/>
          </p:spPr>
          <p:txBody>
            <a:bodyPr vert="eaVert" wrap="square" lIns="74295" tIns="8890" rIns="74295" bIns="8890" numCol="1" anchor="t" anchorCtr="0" compatLnSpc="1">
              <a:prstTxWarp prst="textNoShape">
                <a:avLst/>
              </a:prstTxWarp>
            </a:bodyPr>
            <a:lstStyle/>
            <a:p>
              <a:endParaRPr lang="ja-JP" altLang="en-US"/>
            </a:p>
          </p:txBody>
        </p:sp>
        <p:sp>
          <p:nvSpPr>
            <p:cNvPr id="162" name="AutoShape 7"/>
            <p:cNvSpPr>
              <a:spLocks noChangeArrowheads="1"/>
            </p:cNvSpPr>
            <p:nvPr/>
          </p:nvSpPr>
          <p:spPr bwMode="auto">
            <a:xfrm rot="601887">
              <a:off x="1230978" y="1912996"/>
              <a:ext cx="145510" cy="228855"/>
            </a:xfrm>
            <a:prstGeom prst="upArrow">
              <a:avLst>
                <a:gd name="adj1" fmla="val 40537"/>
                <a:gd name="adj2" fmla="val 57273"/>
              </a:avLst>
            </a:prstGeom>
            <a:solidFill>
              <a:srgbClr val="66FFFF"/>
            </a:solidFill>
            <a:ln w="9525">
              <a:solidFill>
                <a:schemeClr val="bg1">
                  <a:lumMod val="75000"/>
                </a:schemeClr>
              </a:solidFill>
              <a:miter lim="800000"/>
              <a:headEnd/>
              <a:tailEnd/>
            </a:ln>
            <a:extLst/>
          </p:spPr>
          <p:txBody>
            <a:bodyPr vert="eaVert" wrap="square" lIns="74295" tIns="8890" rIns="74295" bIns="8890" numCol="1" anchor="t" anchorCtr="0" compatLnSpc="1">
              <a:prstTxWarp prst="textNoShape">
                <a:avLst/>
              </a:prstTxWarp>
            </a:bodyPr>
            <a:lstStyle/>
            <a:p>
              <a:endParaRPr lang="ja-JP" altLang="en-US"/>
            </a:p>
          </p:txBody>
        </p:sp>
        <p:sp>
          <p:nvSpPr>
            <p:cNvPr id="163" name="AutoShape 6"/>
            <p:cNvSpPr>
              <a:spLocks noChangeArrowheads="1"/>
            </p:cNvSpPr>
            <p:nvPr/>
          </p:nvSpPr>
          <p:spPr bwMode="auto">
            <a:xfrm>
              <a:off x="2786581" y="1334130"/>
              <a:ext cx="209004" cy="148386"/>
            </a:xfrm>
            <a:prstGeom prst="rightArrow">
              <a:avLst>
                <a:gd name="adj1" fmla="val 31528"/>
                <a:gd name="adj2" fmla="val 60799"/>
              </a:avLst>
            </a:prstGeom>
            <a:solidFill>
              <a:schemeClr val="accent4">
                <a:lumMod val="60000"/>
                <a:lumOff val="40000"/>
              </a:schemeClr>
            </a:solidFill>
            <a:ln w="9525">
              <a:solidFill>
                <a:schemeClr val="bg1">
                  <a:lumMod val="75000"/>
                </a:schemeClr>
              </a:solidFill>
              <a:miter lim="800000"/>
              <a:headEnd/>
              <a:tailEnd/>
            </a:ln>
            <a:extLst/>
          </p:spPr>
          <p:txBody>
            <a:bodyPr vert="horz" wrap="square" lIns="74295" tIns="8890" rIns="74295" bIns="8890" numCol="1" anchor="t" anchorCtr="0" compatLnSpc="1">
              <a:prstTxWarp prst="textNoShape">
                <a:avLst/>
              </a:prstTxWarp>
            </a:bodyPr>
            <a:lstStyle/>
            <a:p>
              <a:endParaRPr lang="ja-JP" altLang="en-US"/>
            </a:p>
          </p:txBody>
        </p:sp>
        <p:sp>
          <p:nvSpPr>
            <p:cNvPr id="164" name="AutoShape 5"/>
            <p:cNvSpPr>
              <a:spLocks noChangeArrowheads="1"/>
            </p:cNvSpPr>
            <p:nvPr/>
          </p:nvSpPr>
          <p:spPr bwMode="auto">
            <a:xfrm>
              <a:off x="6005532" y="2445831"/>
              <a:ext cx="174625" cy="119062"/>
            </a:xfrm>
            <a:prstGeom prst="rightArrow">
              <a:avLst>
                <a:gd name="adj1" fmla="val 34759"/>
                <a:gd name="adj2" fmla="val 51198"/>
              </a:avLst>
            </a:prstGeom>
            <a:solidFill>
              <a:schemeClr val="accent4">
                <a:lumMod val="60000"/>
                <a:lumOff val="40000"/>
              </a:schemeClr>
            </a:solidFill>
            <a:ln w="9525">
              <a:solidFill>
                <a:schemeClr val="bg1">
                  <a:lumMod val="75000"/>
                </a:schemeClr>
              </a:solidFill>
              <a:miter lim="800000"/>
              <a:headEnd/>
              <a:tailEnd/>
            </a:ln>
            <a:extLst/>
          </p:spPr>
          <p:txBody>
            <a:bodyPr vert="horz" wrap="square" lIns="74295" tIns="8890" rIns="74295" bIns="8890" numCol="1" anchor="t" anchorCtr="0" compatLnSpc="1">
              <a:prstTxWarp prst="textNoShape">
                <a:avLst/>
              </a:prstTxWarp>
            </a:bodyPr>
            <a:lstStyle/>
            <a:p>
              <a:endParaRPr lang="ja-JP" altLang="en-US"/>
            </a:p>
          </p:txBody>
        </p:sp>
        <p:sp>
          <p:nvSpPr>
            <p:cNvPr id="165" name="AutoShape 4"/>
            <p:cNvSpPr>
              <a:spLocks noChangeArrowheads="1"/>
            </p:cNvSpPr>
            <p:nvPr/>
          </p:nvSpPr>
          <p:spPr bwMode="auto">
            <a:xfrm rot="10800000">
              <a:off x="6005532" y="2244218"/>
              <a:ext cx="174625" cy="119063"/>
            </a:xfrm>
            <a:prstGeom prst="rightArrow">
              <a:avLst>
                <a:gd name="adj1" fmla="val 34759"/>
                <a:gd name="adj2" fmla="val 51197"/>
              </a:avLst>
            </a:prstGeom>
            <a:solidFill>
              <a:schemeClr val="accent6">
                <a:lumMod val="60000"/>
                <a:lumOff val="40000"/>
              </a:schemeClr>
            </a:solidFill>
            <a:ln w="9525">
              <a:solidFill>
                <a:schemeClr val="bg1">
                  <a:lumMod val="75000"/>
                </a:schemeClr>
              </a:solidFill>
              <a:miter lim="800000"/>
              <a:headEnd/>
              <a:tailEnd/>
            </a:ln>
            <a:extLst/>
          </p:spPr>
          <p:txBody>
            <a:bodyPr vert="horz" wrap="square" lIns="74295" tIns="8890" rIns="74295" bIns="8890" numCol="1" anchor="t" anchorCtr="0" compatLnSpc="1">
              <a:prstTxWarp prst="textNoShape">
                <a:avLst/>
              </a:prstTxWarp>
            </a:bodyPr>
            <a:lstStyle/>
            <a:p>
              <a:endParaRPr lang="ja-JP" altLang="en-US"/>
            </a:p>
          </p:txBody>
        </p:sp>
        <p:sp>
          <p:nvSpPr>
            <p:cNvPr id="166" name="正方形/長方形 165"/>
            <p:cNvSpPr/>
            <p:nvPr/>
          </p:nvSpPr>
          <p:spPr>
            <a:xfrm>
              <a:off x="3081523" y="1260554"/>
              <a:ext cx="45719" cy="2598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7" name="グループ化 166"/>
            <p:cNvGrpSpPr/>
            <p:nvPr/>
          </p:nvGrpSpPr>
          <p:grpSpPr>
            <a:xfrm>
              <a:off x="3082121" y="1272668"/>
              <a:ext cx="93662" cy="236538"/>
              <a:chOff x="5977351" y="2670794"/>
              <a:chExt cx="93662" cy="236538"/>
            </a:xfrm>
          </p:grpSpPr>
          <p:sp>
            <p:nvSpPr>
              <p:cNvPr id="234" name="直線コネクタ 77"/>
              <p:cNvSpPr>
                <a:spLocks noChangeShapeType="1"/>
              </p:cNvSpPr>
              <p:nvPr/>
            </p:nvSpPr>
            <p:spPr bwMode="auto">
              <a:xfrm>
                <a:off x="6066251" y="2670794"/>
                <a:ext cx="0" cy="23653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5" name="直線コネクタ 112"/>
              <p:cNvSpPr>
                <a:spLocks noChangeShapeType="1"/>
              </p:cNvSpPr>
              <p:nvPr/>
            </p:nvSpPr>
            <p:spPr bwMode="auto">
              <a:xfrm>
                <a:off x="5977351" y="2675557"/>
                <a:ext cx="9366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6" name="直線コネクタ 119"/>
              <p:cNvSpPr>
                <a:spLocks noChangeShapeType="1"/>
              </p:cNvSpPr>
              <p:nvPr/>
            </p:nvSpPr>
            <p:spPr bwMode="auto">
              <a:xfrm>
                <a:off x="5978938" y="2900982"/>
                <a:ext cx="92075"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7" name="直線コネクタ 125"/>
              <p:cNvSpPr>
                <a:spLocks noChangeShapeType="1"/>
              </p:cNvSpPr>
              <p:nvPr/>
            </p:nvSpPr>
            <p:spPr bwMode="auto">
              <a:xfrm rot="18900000" flipH="1" flipV="1">
                <a:off x="5983701" y="2712069"/>
                <a:ext cx="69850" cy="111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8" name="直線コネクタ 126"/>
              <p:cNvSpPr>
                <a:spLocks noChangeShapeType="1"/>
              </p:cNvSpPr>
              <p:nvPr/>
            </p:nvSpPr>
            <p:spPr bwMode="auto">
              <a:xfrm rot="18900000" flipH="1" flipV="1">
                <a:off x="5983701" y="2751757"/>
                <a:ext cx="69850" cy="111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9" name="直線コネクタ 127"/>
              <p:cNvSpPr>
                <a:spLocks noChangeShapeType="1"/>
              </p:cNvSpPr>
              <p:nvPr/>
            </p:nvSpPr>
            <p:spPr bwMode="auto">
              <a:xfrm rot="18900000" flipH="1" flipV="1">
                <a:off x="5985288" y="2788269"/>
                <a:ext cx="69850" cy="111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0" name="直線コネクタ 128"/>
              <p:cNvSpPr>
                <a:spLocks noChangeShapeType="1"/>
              </p:cNvSpPr>
              <p:nvPr/>
            </p:nvSpPr>
            <p:spPr bwMode="auto">
              <a:xfrm rot="18900000" flipH="1" flipV="1">
                <a:off x="5985288" y="2831132"/>
                <a:ext cx="69850" cy="111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1" name="直線コネクタ 129"/>
              <p:cNvSpPr>
                <a:spLocks noChangeShapeType="1"/>
              </p:cNvSpPr>
              <p:nvPr/>
            </p:nvSpPr>
            <p:spPr bwMode="auto">
              <a:xfrm rot="18900000" flipH="1" flipV="1">
                <a:off x="5982113" y="2872407"/>
                <a:ext cx="71438" cy="111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68" name="角丸四角形 36"/>
            <p:cNvSpPr>
              <a:spLocks noChangeArrowheads="1"/>
            </p:cNvSpPr>
            <p:nvPr/>
          </p:nvSpPr>
          <p:spPr bwMode="auto">
            <a:xfrm>
              <a:off x="2265847" y="891668"/>
              <a:ext cx="392112" cy="142875"/>
            </a:xfrm>
            <a:prstGeom prst="roundRect">
              <a:avLst>
                <a:gd name="adj" fmla="val 19074"/>
              </a:avLst>
            </a:prstGeom>
            <a:solidFill>
              <a:srgbClr val="66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69" name="角丸四角形 67"/>
            <p:cNvSpPr>
              <a:spLocks noChangeArrowheads="1"/>
            </p:cNvSpPr>
            <p:nvPr/>
          </p:nvSpPr>
          <p:spPr bwMode="auto">
            <a:xfrm>
              <a:off x="5385284" y="1455856"/>
              <a:ext cx="158750" cy="200025"/>
            </a:xfrm>
            <a:prstGeom prst="roundRect">
              <a:avLst>
                <a:gd name="adj" fmla="val 24352"/>
              </a:avLst>
            </a:prstGeom>
            <a:solidFill>
              <a:srgbClr val="66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70" name="正方形/長方形 71"/>
            <p:cNvSpPr>
              <a:spLocks noChangeArrowheads="1"/>
            </p:cNvSpPr>
            <p:nvPr/>
          </p:nvSpPr>
          <p:spPr bwMode="auto">
            <a:xfrm>
              <a:off x="4446037" y="2456775"/>
              <a:ext cx="496433" cy="60325"/>
            </a:xfrm>
            <a:prstGeom prst="rect">
              <a:avLst/>
            </a:prstGeom>
            <a:solidFill>
              <a:schemeClr val="accent4">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71" name="正方形/長方形 71"/>
            <p:cNvSpPr>
              <a:spLocks noChangeArrowheads="1"/>
            </p:cNvSpPr>
            <p:nvPr/>
          </p:nvSpPr>
          <p:spPr bwMode="auto">
            <a:xfrm>
              <a:off x="4102391" y="2269618"/>
              <a:ext cx="327429" cy="60325"/>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72" name="正方形/長方形 71"/>
            <p:cNvSpPr>
              <a:spLocks noChangeArrowheads="1"/>
            </p:cNvSpPr>
            <p:nvPr/>
          </p:nvSpPr>
          <p:spPr bwMode="auto">
            <a:xfrm>
              <a:off x="4106614" y="2456775"/>
              <a:ext cx="323206" cy="65549"/>
            </a:xfrm>
            <a:prstGeom prst="rect">
              <a:avLst/>
            </a:prstGeom>
            <a:solidFill>
              <a:schemeClr val="accent4">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grpSp>
          <p:nvGrpSpPr>
            <p:cNvPr id="173" name="Group 215"/>
            <p:cNvGrpSpPr>
              <a:grpSpLocks/>
            </p:cNvGrpSpPr>
            <p:nvPr/>
          </p:nvGrpSpPr>
          <p:grpSpPr bwMode="auto">
            <a:xfrm>
              <a:off x="4001871" y="2202943"/>
              <a:ext cx="122238" cy="352425"/>
              <a:chOff x="7590" y="7660"/>
              <a:chExt cx="193" cy="556"/>
            </a:xfrm>
          </p:grpSpPr>
          <p:sp>
            <p:nvSpPr>
              <p:cNvPr id="225" name="Rectangle 224"/>
              <p:cNvSpPr>
                <a:spLocks noChangeArrowheads="1"/>
              </p:cNvSpPr>
              <p:nvPr/>
            </p:nvSpPr>
            <p:spPr bwMode="auto">
              <a:xfrm>
                <a:off x="7633" y="7660"/>
                <a:ext cx="105" cy="55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226" name="AutoShape 223"/>
              <p:cNvSpPr>
                <a:spLocks noChangeShapeType="1"/>
              </p:cNvSpPr>
              <p:nvPr/>
            </p:nvSpPr>
            <p:spPr bwMode="auto">
              <a:xfrm>
                <a:off x="7633" y="7890"/>
                <a:ext cx="102"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7" name="AutoShape 222"/>
              <p:cNvSpPr>
                <a:spLocks noChangeShapeType="1"/>
              </p:cNvSpPr>
              <p:nvPr/>
            </p:nvSpPr>
            <p:spPr bwMode="auto">
              <a:xfrm>
                <a:off x="7633" y="8020"/>
                <a:ext cx="102"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8" name="AutoShape 221"/>
              <p:cNvSpPr>
                <a:spLocks noChangeShapeType="1"/>
              </p:cNvSpPr>
              <p:nvPr/>
            </p:nvSpPr>
            <p:spPr bwMode="auto">
              <a:xfrm>
                <a:off x="7633" y="8170"/>
                <a:ext cx="102"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9" name="AutoShape 220"/>
              <p:cNvSpPr>
                <a:spLocks noChangeShapeType="1"/>
              </p:cNvSpPr>
              <p:nvPr/>
            </p:nvSpPr>
            <p:spPr bwMode="auto">
              <a:xfrm>
                <a:off x="7635" y="8104"/>
                <a:ext cx="102"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0" name="AutoShape 219"/>
              <p:cNvSpPr>
                <a:spLocks noChangeShapeType="1"/>
              </p:cNvSpPr>
              <p:nvPr/>
            </p:nvSpPr>
            <p:spPr bwMode="auto">
              <a:xfrm>
                <a:off x="7632" y="7792"/>
                <a:ext cx="102"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1" name="AutoShape 218"/>
              <p:cNvSpPr>
                <a:spLocks noChangeShapeType="1"/>
              </p:cNvSpPr>
              <p:nvPr/>
            </p:nvSpPr>
            <p:spPr bwMode="auto">
              <a:xfrm>
                <a:off x="7635" y="7730"/>
                <a:ext cx="102"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2" name="AutoShape 217"/>
              <p:cNvSpPr>
                <a:spLocks noChangeShapeType="1"/>
              </p:cNvSpPr>
              <p:nvPr/>
            </p:nvSpPr>
            <p:spPr bwMode="auto">
              <a:xfrm>
                <a:off x="7590" y="7961"/>
                <a:ext cx="4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3" name="AutoShape 216"/>
              <p:cNvSpPr>
                <a:spLocks noChangeShapeType="1"/>
              </p:cNvSpPr>
              <p:nvPr/>
            </p:nvSpPr>
            <p:spPr bwMode="auto">
              <a:xfrm>
                <a:off x="7743" y="7959"/>
                <a:ext cx="4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74" name="正方形/長方形 71"/>
            <p:cNvSpPr>
              <a:spLocks noChangeArrowheads="1"/>
            </p:cNvSpPr>
            <p:nvPr/>
          </p:nvSpPr>
          <p:spPr bwMode="auto">
            <a:xfrm>
              <a:off x="3894521" y="2269618"/>
              <a:ext cx="126366" cy="47625"/>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75" name="正方形/長方形 71"/>
            <p:cNvSpPr>
              <a:spLocks noChangeArrowheads="1"/>
            </p:cNvSpPr>
            <p:nvPr/>
          </p:nvSpPr>
          <p:spPr bwMode="auto">
            <a:xfrm>
              <a:off x="3777001" y="2456775"/>
              <a:ext cx="237154" cy="57553"/>
            </a:xfrm>
            <a:prstGeom prst="rect">
              <a:avLst/>
            </a:prstGeom>
            <a:solidFill>
              <a:schemeClr val="accent4">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76" name="L 字 175"/>
            <p:cNvSpPr/>
            <p:nvPr/>
          </p:nvSpPr>
          <p:spPr>
            <a:xfrm>
              <a:off x="3633648" y="1687006"/>
              <a:ext cx="100046" cy="104291"/>
            </a:xfrm>
            <a:prstGeom prst="corner">
              <a:avLst/>
            </a:prstGeom>
            <a:solidFill>
              <a:schemeClr val="accent4">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77" name="Rectangle 225"/>
            <p:cNvSpPr>
              <a:spLocks noChangeArrowheads="1"/>
            </p:cNvSpPr>
            <p:nvPr/>
          </p:nvSpPr>
          <p:spPr bwMode="auto">
            <a:xfrm>
              <a:off x="3894623" y="1736131"/>
              <a:ext cx="131212" cy="55165"/>
            </a:xfrm>
            <a:prstGeom prst="rect">
              <a:avLst/>
            </a:prstGeom>
            <a:solidFill>
              <a:schemeClr val="accent4">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78" name="L 字 177"/>
            <p:cNvSpPr/>
            <p:nvPr/>
          </p:nvSpPr>
          <p:spPr>
            <a:xfrm>
              <a:off x="3784012" y="2215885"/>
              <a:ext cx="100046" cy="104291"/>
            </a:xfrm>
            <a:prstGeom prst="corner">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79" name="L 字 178"/>
            <p:cNvSpPr/>
            <p:nvPr/>
          </p:nvSpPr>
          <p:spPr>
            <a:xfrm rot="5400000">
              <a:off x="3766412" y="1918044"/>
              <a:ext cx="140099" cy="105852"/>
            </a:xfrm>
            <a:prstGeom prst="corner">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a:p>
          </p:txBody>
        </p:sp>
        <p:sp>
          <p:nvSpPr>
            <p:cNvPr id="180" name="正方形/長方形 179"/>
            <p:cNvSpPr/>
            <p:nvPr/>
          </p:nvSpPr>
          <p:spPr>
            <a:xfrm>
              <a:off x="3574432" y="738304"/>
              <a:ext cx="504946" cy="138499"/>
            </a:xfrm>
            <a:prstGeom prst="rect">
              <a:avLst/>
            </a:prstGeom>
          </p:spPr>
          <p:txBody>
            <a:bodyPr wrap="none" lIns="0" tIns="0" rIns="0" bIns="0">
              <a:spAutoFit/>
            </a:bodyPr>
            <a:lstStyle/>
            <a:p>
              <a:r>
                <a:rPr lang="ja-JP" altLang="en-US" sz="900" dirty="0"/>
                <a:t>給気ダクト</a:t>
              </a:r>
            </a:p>
          </p:txBody>
        </p:sp>
        <p:sp>
          <p:nvSpPr>
            <p:cNvPr id="181" name="正方形/長方形 180"/>
            <p:cNvSpPr/>
            <p:nvPr/>
          </p:nvSpPr>
          <p:spPr>
            <a:xfrm>
              <a:off x="4046955" y="1388126"/>
              <a:ext cx="346249" cy="138499"/>
            </a:xfrm>
            <a:prstGeom prst="rect">
              <a:avLst/>
            </a:prstGeom>
          </p:spPr>
          <p:txBody>
            <a:bodyPr wrap="none" lIns="0" tIns="0" rIns="0" bIns="0">
              <a:spAutoFit/>
            </a:bodyPr>
            <a:lstStyle/>
            <a:p>
              <a:r>
                <a:rPr lang="ja-JP" altLang="en-US" sz="900" dirty="0"/>
                <a:t>空調機</a:t>
              </a:r>
            </a:p>
          </p:txBody>
        </p:sp>
        <p:sp>
          <p:nvSpPr>
            <p:cNvPr id="182" name="正方形/長方形 181"/>
            <p:cNvSpPr/>
            <p:nvPr/>
          </p:nvSpPr>
          <p:spPr>
            <a:xfrm>
              <a:off x="4078197" y="2325181"/>
              <a:ext cx="577081" cy="138499"/>
            </a:xfrm>
            <a:prstGeom prst="rect">
              <a:avLst/>
            </a:prstGeom>
          </p:spPr>
          <p:txBody>
            <a:bodyPr wrap="none" lIns="0" tIns="0" rIns="0" bIns="0">
              <a:spAutoFit/>
            </a:bodyPr>
            <a:lstStyle/>
            <a:p>
              <a:r>
                <a:rPr lang="ja-JP" altLang="en-US" sz="900" dirty="0" smtClean="0"/>
                <a:t>全熱交換器</a:t>
              </a:r>
              <a:endParaRPr lang="ja-JP" altLang="en-US" sz="900" dirty="0"/>
            </a:p>
          </p:txBody>
        </p:sp>
        <p:sp>
          <p:nvSpPr>
            <p:cNvPr id="183" name="正方形/長方形 182"/>
            <p:cNvSpPr/>
            <p:nvPr/>
          </p:nvSpPr>
          <p:spPr>
            <a:xfrm>
              <a:off x="5211276" y="2604794"/>
              <a:ext cx="504946" cy="138499"/>
            </a:xfrm>
            <a:prstGeom prst="rect">
              <a:avLst/>
            </a:prstGeom>
          </p:spPr>
          <p:txBody>
            <a:bodyPr wrap="none" lIns="0" tIns="0" rIns="0" bIns="0">
              <a:spAutoFit/>
            </a:bodyPr>
            <a:lstStyle/>
            <a:p>
              <a:r>
                <a:rPr lang="ja-JP" altLang="en-US" sz="900" dirty="0" smtClean="0"/>
                <a:t>排気ダクト</a:t>
              </a:r>
              <a:endParaRPr lang="ja-JP" altLang="en-US" sz="900" dirty="0"/>
            </a:p>
          </p:txBody>
        </p:sp>
        <p:sp>
          <p:nvSpPr>
            <p:cNvPr id="184" name="正方形/長方形 183"/>
            <p:cNvSpPr/>
            <p:nvPr/>
          </p:nvSpPr>
          <p:spPr>
            <a:xfrm>
              <a:off x="6093965" y="2587763"/>
              <a:ext cx="230832" cy="138499"/>
            </a:xfrm>
            <a:prstGeom prst="rect">
              <a:avLst/>
            </a:prstGeom>
          </p:spPr>
          <p:txBody>
            <a:bodyPr wrap="none" lIns="0" tIns="0" rIns="0" bIns="0">
              <a:spAutoFit/>
            </a:bodyPr>
            <a:lstStyle/>
            <a:p>
              <a:r>
                <a:rPr lang="ja-JP" altLang="en-US" sz="900" dirty="0" smtClean="0"/>
                <a:t>排気</a:t>
              </a:r>
              <a:endParaRPr lang="ja-JP" altLang="en-US" sz="900" dirty="0"/>
            </a:p>
          </p:txBody>
        </p:sp>
        <p:sp>
          <p:nvSpPr>
            <p:cNvPr id="185" name="正方形/長方形 184"/>
            <p:cNvSpPr/>
            <p:nvPr/>
          </p:nvSpPr>
          <p:spPr>
            <a:xfrm>
              <a:off x="3663985" y="1137737"/>
              <a:ext cx="577081" cy="138499"/>
            </a:xfrm>
            <a:prstGeom prst="rect">
              <a:avLst/>
            </a:prstGeom>
          </p:spPr>
          <p:txBody>
            <a:bodyPr wrap="none" lIns="0" tIns="0" rIns="0" bIns="0">
              <a:spAutoFit/>
            </a:bodyPr>
            <a:lstStyle/>
            <a:p>
              <a:r>
                <a:rPr lang="ja-JP" altLang="en-US" sz="900" dirty="0" smtClean="0"/>
                <a:t>空調機械室</a:t>
              </a:r>
              <a:endParaRPr lang="ja-JP" altLang="en-US" sz="900" dirty="0"/>
            </a:p>
          </p:txBody>
        </p:sp>
        <p:sp>
          <p:nvSpPr>
            <p:cNvPr id="186" name="正方形/長方形 185"/>
            <p:cNvSpPr/>
            <p:nvPr/>
          </p:nvSpPr>
          <p:spPr>
            <a:xfrm>
              <a:off x="5128323" y="2100599"/>
              <a:ext cx="511358" cy="138499"/>
            </a:xfrm>
            <a:prstGeom prst="rect">
              <a:avLst/>
            </a:prstGeom>
          </p:spPr>
          <p:txBody>
            <a:bodyPr wrap="none" lIns="0" tIns="0" rIns="0" bIns="0">
              <a:spAutoFit/>
            </a:bodyPr>
            <a:lstStyle/>
            <a:p>
              <a:r>
                <a:rPr lang="ja-JP" altLang="en-US" sz="900" dirty="0" smtClean="0"/>
                <a:t>外気ファン</a:t>
              </a:r>
              <a:endParaRPr lang="ja-JP" altLang="en-US" sz="900" dirty="0"/>
            </a:p>
          </p:txBody>
        </p:sp>
        <p:sp>
          <p:nvSpPr>
            <p:cNvPr id="187" name="正方形/長方形 186"/>
            <p:cNvSpPr/>
            <p:nvPr/>
          </p:nvSpPr>
          <p:spPr>
            <a:xfrm>
              <a:off x="5332414" y="1864220"/>
              <a:ext cx="280526" cy="138499"/>
            </a:xfrm>
            <a:prstGeom prst="rect">
              <a:avLst/>
            </a:prstGeom>
          </p:spPr>
          <p:txBody>
            <a:bodyPr wrap="none" lIns="0" tIns="0" rIns="0" bIns="0">
              <a:spAutoFit/>
            </a:bodyPr>
            <a:lstStyle/>
            <a:p>
              <a:r>
                <a:rPr lang="ja-JP" altLang="en-US" sz="900" dirty="0" smtClean="0"/>
                <a:t>ファン</a:t>
              </a:r>
              <a:endParaRPr lang="ja-JP" altLang="en-US" sz="900" dirty="0"/>
            </a:p>
          </p:txBody>
        </p:sp>
        <p:sp>
          <p:nvSpPr>
            <p:cNvPr id="188" name="正方形/長方形 187"/>
            <p:cNvSpPr/>
            <p:nvPr/>
          </p:nvSpPr>
          <p:spPr>
            <a:xfrm>
              <a:off x="3345841" y="2604794"/>
              <a:ext cx="511358" cy="138499"/>
            </a:xfrm>
            <a:prstGeom prst="rect">
              <a:avLst/>
            </a:prstGeom>
          </p:spPr>
          <p:txBody>
            <a:bodyPr wrap="none" lIns="0" tIns="0" rIns="0" bIns="0">
              <a:spAutoFit/>
            </a:bodyPr>
            <a:lstStyle/>
            <a:p>
              <a:r>
                <a:rPr lang="ja-JP" altLang="en-US" sz="900" dirty="0" smtClean="0"/>
                <a:t>排気ファン</a:t>
              </a:r>
              <a:endParaRPr lang="ja-JP" altLang="en-US" sz="900" dirty="0"/>
            </a:p>
          </p:txBody>
        </p:sp>
        <p:sp>
          <p:nvSpPr>
            <p:cNvPr id="189" name="正方形/長方形 188"/>
            <p:cNvSpPr/>
            <p:nvPr/>
          </p:nvSpPr>
          <p:spPr>
            <a:xfrm>
              <a:off x="3208999" y="1461263"/>
              <a:ext cx="274114" cy="276999"/>
            </a:xfrm>
            <a:prstGeom prst="rect">
              <a:avLst/>
            </a:prstGeom>
          </p:spPr>
          <p:txBody>
            <a:bodyPr wrap="none" lIns="0" tIns="0" rIns="0" bIns="0">
              <a:spAutoFit/>
            </a:bodyPr>
            <a:lstStyle/>
            <a:p>
              <a:r>
                <a:rPr lang="ja-JP" altLang="en-US" sz="900" dirty="0"/>
                <a:t>還</a:t>
              </a:r>
              <a:r>
                <a:rPr lang="ja-JP" altLang="en-US" sz="900" dirty="0" smtClean="0"/>
                <a:t>気</a:t>
              </a:r>
              <a:endParaRPr lang="en-US" altLang="ja-JP" sz="900" dirty="0" smtClean="0"/>
            </a:p>
            <a:p>
              <a:r>
                <a:rPr lang="ja-JP" altLang="en-US" sz="900" dirty="0" smtClean="0"/>
                <a:t>ダクト</a:t>
              </a:r>
              <a:endParaRPr lang="ja-JP" altLang="en-US" sz="900" dirty="0"/>
            </a:p>
          </p:txBody>
        </p:sp>
        <p:sp>
          <p:nvSpPr>
            <p:cNvPr id="190" name="正方形/長方形 189"/>
            <p:cNvSpPr/>
            <p:nvPr/>
          </p:nvSpPr>
          <p:spPr>
            <a:xfrm>
              <a:off x="1365073" y="2344557"/>
              <a:ext cx="187552" cy="138499"/>
            </a:xfrm>
            <a:prstGeom prst="rect">
              <a:avLst/>
            </a:prstGeom>
          </p:spPr>
          <p:txBody>
            <a:bodyPr wrap="none" lIns="0" tIns="0" rIns="0" bIns="0">
              <a:spAutoFit/>
            </a:bodyPr>
            <a:lstStyle/>
            <a:p>
              <a:r>
                <a:rPr lang="en-US" altLang="ja-JP" sz="900" dirty="0" err="1" smtClean="0"/>
                <a:t>FCU</a:t>
              </a:r>
              <a:endParaRPr lang="ja-JP" altLang="en-US" sz="900" dirty="0"/>
            </a:p>
          </p:txBody>
        </p:sp>
        <p:sp>
          <p:nvSpPr>
            <p:cNvPr id="191" name="正方形/長方形 190"/>
            <p:cNvSpPr/>
            <p:nvPr/>
          </p:nvSpPr>
          <p:spPr>
            <a:xfrm>
              <a:off x="1591313" y="1127314"/>
              <a:ext cx="346249" cy="138499"/>
            </a:xfrm>
            <a:prstGeom prst="rect">
              <a:avLst/>
            </a:prstGeom>
          </p:spPr>
          <p:txBody>
            <a:bodyPr wrap="none" lIns="0" tIns="0" rIns="0" bIns="0">
              <a:spAutoFit/>
            </a:bodyPr>
            <a:lstStyle/>
            <a:p>
              <a:r>
                <a:rPr lang="ja-JP" altLang="en-US" sz="900" dirty="0" smtClean="0"/>
                <a:t>吹出口</a:t>
              </a:r>
              <a:endParaRPr lang="ja-JP" altLang="en-US" sz="900" dirty="0"/>
            </a:p>
          </p:txBody>
        </p:sp>
        <p:grpSp>
          <p:nvGrpSpPr>
            <p:cNvPr id="192" name="グループ化 191"/>
            <p:cNvGrpSpPr/>
            <p:nvPr/>
          </p:nvGrpSpPr>
          <p:grpSpPr>
            <a:xfrm>
              <a:off x="1627861" y="1945163"/>
              <a:ext cx="704748" cy="576845"/>
              <a:chOff x="3950613" y="4682093"/>
              <a:chExt cx="704748" cy="576845"/>
            </a:xfrm>
          </p:grpSpPr>
          <p:pic>
            <p:nvPicPr>
              <p:cNvPr id="222" name="図 221"/>
              <p:cNvPicPr>
                <a:picLocks noChangeAspect="1"/>
              </p:cNvPicPr>
              <p:nvPr/>
            </p:nvPicPr>
            <p:blipFill rotWithShape="1">
              <a:blip r:embed="rId4" cstate="print">
                <a:extLst>
                  <a:ext uri="{28A0092B-C50C-407E-A947-70E740481C1C}">
                    <a14:useLocalDpi xmlns:a14="http://schemas.microsoft.com/office/drawing/2010/main" val="0"/>
                  </a:ext>
                </a:extLst>
              </a:blip>
              <a:srcRect b="17077"/>
              <a:stretch/>
            </p:blipFill>
            <p:spPr>
              <a:xfrm>
                <a:off x="3959719" y="4682093"/>
                <a:ext cx="695642" cy="576845"/>
              </a:xfrm>
              <a:prstGeom prst="rect">
                <a:avLst/>
              </a:prstGeom>
            </p:spPr>
          </p:pic>
          <p:sp>
            <p:nvSpPr>
              <p:cNvPr id="223" name="正方形/長方形 222"/>
              <p:cNvSpPr/>
              <p:nvPr/>
            </p:nvSpPr>
            <p:spPr>
              <a:xfrm>
                <a:off x="4000341" y="4987636"/>
                <a:ext cx="131760" cy="250884"/>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4" name="図 223"/>
              <p:cNvPicPr>
                <a:picLocks noChangeAspect="1"/>
              </p:cNvPicPr>
              <p:nvPr/>
            </p:nvPicPr>
            <p:blipFill rotWithShape="1">
              <a:blip r:embed="rId5" cstate="print">
                <a:extLst>
                  <a:ext uri="{28A0092B-C50C-407E-A947-70E740481C1C}">
                    <a14:useLocalDpi xmlns:a14="http://schemas.microsoft.com/office/drawing/2010/main" val="0"/>
                  </a:ext>
                </a:extLst>
              </a:blip>
              <a:srcRect l="18948" t="16514" r="19471" b="24333"/>
              <a:stretch/>
            </p:blipFill>
            <p:spPr>
              <a:xfrm>
                <a:off x="3950613" y="4713269"/>
                <a:ext cx="334116" cy="184115"/>
              </a:xfrm>
              <a:prstGeom prst="rect">
                <a:avLst/>
              </a:prstGeom>
            </p:spPr>
          </p:pic>
        </p:grpSp>
        <p:grpSp>
          <p:nvGrpSpPr>
            <p:cNvPr id="193" name="グループ化 192"/>
            <p:cNvGrpSpPr/>
            <p:nvPr/>
          </p:nvGrpSpPr>
          <p:grpSpPr>
            <a:xfrm>
              <a:off x="4233715" y="1653972"/>
              <a:ext cx="1021622" cy="294099"/>
              <a:chOff x="4135121" y="3417056"/>
              <a:chExt cx="1372395" cy="338701"/>
            </a:xfrm>
          </p:grpSpPr>
          <p:grpSp>
            <p:nvGrpSpPr>
              <p:cNvPr id="194" name="グループ化 193"/>
              <p:cNvGrpSpPr/>
              <p:nvPr/>
            </p:nvGrpSpPr>
            <p:grpSpPr>
              <a:xfrm>
                <a:off x="4135121" y="3423138"/>
                <a:ext cx="61741" cy="325105"/>
                <a:chOff x="4135121" y="3423138"/>
                <a:chExt cx="61741" cy="325105"/>
              </a:xfrm>
            </p:grpSpPr>
            <p:sp>
              <p:nvSpPr>
                <p:cNvPr id="219" name="円/楕円 218"/>
                <p:cNvSpPr/>
                <p:nvPr/>
              </p:nvSpPr>
              <p:spPr>
                <a:xfrm>
                  <a:off x="4135121" y="3423138"/>
                  <a:ext cx="61741" cy="617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0" name="円/楕円 219"/>
                <p:cNvSpPr/>
                <p:nvPr/>
              </p:nvSpPr>
              <p:spPr>
                <a:xfrm>
                  <a:off x="4135121" y="3686502"/>
                  <a:ext cx="61741" cy="617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1" name="直線コネクタ 220"/>
                <p:cNvCxnSpPr>
                  <a:stCxn id="219" idx="2"/>
                  <a:endCxn id="220" idx="2"/>
                </p:cNvCxnSpPr>
                <p:nvPr/>
              </p:nvCxnSpPr>
              <p:spPr>
                <a:xfrm>
                  <a:off x="4135121" y="3454009"/>
                  <a:ext cx="0" cy="263364"/>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95" name="グループ化 194"/>
              <p:cNvGrpSpPr/>
              <p:nvPr/>
            </p:nvGrpSpPr>
            <p:grpSpPr>
              <a:xfrm>
                <a:off x="4473475" y="3423138"/>
                <a:ext cx="74713" cy="325105"/>
                <a:chOff x="4473474" y="3423138"/>
                <a:chExt cx="351081" cy="780010"/>
              </a:xfrm>
            </p:grpSpPr>
            <p:sp>
              <p:nvSpPr>
                <p:cNvPr id="216" name="正方形/長方形 215"/>
                <p:cNvSpPr/>
                <p:nvPr/>
              </p:nvSpPr>
              <p:spPr>
                <a:xfrm>
                  <a:off x="4473474" y="3423138"/>
                  <a:ext cx="346175" cy="772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7" name="直線コネクタ 216"/>
                <p:cNvCxnSpPr/>
                <p:nvPr/>
              </p:nvCxnSpPr>
              <p:spPr>
                <a:xfrm>
                  <a:off x="4473474" y="3423138"/>
                  <a:ext cx="346175" cy="772625"/>
                </a:xfrm>
                <a:prstGeom prst="lin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cxnSp>
            <p:cxnSp>
              <p:nvCxnSpPr>
                <p:cNvPr id="218" name="直線コネクタ 217"/>
                <p:cNvCxnSpPr/>
                <p:nvPr/>
              </p:nvCxnSpPr>
              <p:spPr>
                <a:xfrm flipH="1">
                  <a:off x="4478380" y="3430523"/>
                  <a:ext cx="346175" cy="772625"/>
                </a:xfrm>
                <a:prstGeom prst="lin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cxnSp>
          </p:grpSp>
          <p:grpSp>
            <p:nvGrpSpPr>
              <p:cNvPr id="196" name="グループ化 195"/>
              <p:cNvGrpSpPr/>
              <p:nvPr/>
            </p:nvGrpSpPr>
            <p:grpSpPr>
              <a:xfrm>
                <a:off x="4835568" y="3423138"/>
                <a:ext cx="74713" cy="325105"/>
                <a:chOff x="4473474" y="3423138"/>
                <a:chExt cx="351081" cy="780010"/>
              </a:xfrm>
            </p:grpSpPr>
            <p:sp>
              <p:nvSpPr>
                <p:cNvPr id="213" name="正方形/長方形 212"/>
                <p:cNvSpPr/>
                <p:nvPr/>
              </p:nvSpPr>
              <p:spPr>
                <a:xfrm>
                  <a:off x="4473474" y="3423138"/>
                  <a:ext cx="346175" cy="772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4" name="直線コネクタ 213"/>
                <p:cNvCxnSpPr/>
                <p:nvPr/>
              </p:nvCxnSpPr>
              <p:spPr>
                <a:xfrm>
                  <a:off x="4473474" y="3423138"/>
                  <a:ext cx="346175" cy="772625"/>
                </a:xfrm>
                <a:prstGeom prst="lin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cxnSp>
            <p:cxnSp>
              <p:nvCxnSpPr>
                <p:cNvPr id="215" name="直線コネクタ 214"/>
                <p:cNvCxnSpPr/>
                <p:nvPr/>
              </p:nvCxnSpPr>
              <p:spPr>
                <a:xfrm flipH="1">
                  <a:off x="4478380" y="3430523"/>
                  <a:ext cx="346175" cy="772625"/>
                </a:xfrm>
                <a:prstGeom prst="lin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cxnSp>
          </p:grpSp>
          <p:grpSp>
            <p:nvGrpSpPr>
              <p:cNvPr id="197" name="グループ化 196"/>
              <p:cNvGrpSpPr/>
              <p:nvPr/>
            </p:nvGrpSpPr>
            <p:grpSpPr>
              <a:xfrm>
                <a:off x="5120680" y="3423138"/>
                <a:ext cx="80700" cy="322027"/>
                <a:chOff x="5115917" y="3423138"/>
                <a:chExt cx="203796" cy="825996"/>
              </a:xfrm>
            </p:grpSpPr>
            <p:sp>
              <p:nvSpPr>
                <p:cNvPr id="206" name="正方形/長方形 205"/>
                <p:cNvSpPr/>
                <p:nvPr/>
              </p:nvSpPr>
              <p:spPr>
                <a:xfrm>
                  <a:off x="5174305" y="3423138"/>
                  <a:ext cx="145408" cy="8250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7" name="直線コネクタ 206"/>
                <p:cNvCxnSpPr/>
                <p:nvPr/>
              </p:nvCxnSpPr>
              <p:spPr>
                <a:xfrm>
                  <a:off x="5115917" y="3454008"/>
                  <a:ext cx="57344" cy="6174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a:xfrm flipV="1">
                  <a:off x="5120674" y="3587356"/>
                  <a:ext cx="57344" cy="6174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a:xfrm>
                  <a:off x="5115917" y="3736783"/>
                  <a:ext cx="57344" cy="6174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a:xfrm flipV="1">
                  <a:off x="5120674" y="3870131"/>
                  <a:ext cx="57344" cy="6174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a:xfrm>
                  <a:off x="5115917" y="4054045"/>
                  <a:ext cx="57344" cy="6174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12" name="直線コネクタ 211"/>
                <p:cNvCxnSpPr/>
                <p:nvPr/>
              </p:nvCxnSpPr>
              <p:spPr>
                <a:xfrm flipV="1">
                  <a:off x="5120674" y="4187393"/>
                  <a:ext cx="57344" cy="61741"/>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98" name="グループ化 197"/>
              <p:cNvGrpSpPr/>
              <p:nvPr/>
            </p:nvGrpSpPr>
            <p:grpSpPr>
              <a:xfrm rot="-900000">
                <a:off x="5461797" y="3417056"/>
                <a:ext cx="45719" cy="338701"/>
                <a:chOff x="6054745" y="3423138"/>
                <a:chExt cx="166462" cy="792877"/>
              </a:xfrm>
            </p:grpSpPr>
            <p:sp>
              <p:nvSpPr>
                <p:cNvPr id="199" name="正方形/長方形 198"/>
                <p:cNvSpPr/>
                <p:nvPr/>
              </p:nvSpPr>
              <p:spPr>
                <a:xfrm>
                  <a:off x="6056132" y="3423138"/>
                  <a:ext cx="158112" cy="79073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0" name="直線コネクタ 199"/>
                <p:cNvCxnSpPr/>
                <p:nvPr/>
              </p:nvCxnSpPr>
              <p:spPr>
                <a:xfrm>
                  <a:off x="6054745" y="3449260"/>
                  <a:ext cx="166462" cy="10337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1" name="直線コネクタ 200"/>
                <p:cNvCxnSpPr/>
                <p:nvPr/>
              </p:nvCxnSpPr>
              <p:spPr>
                <a:xfrm flipV="1">
                  <a:off x="6055606" y="3559812"/>
                  <a:ext cx="157494" cy="10929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2" name="直線コネクタ 201"/>
                <p:cNvCxnSpPr>
                  <a:endCxn id="199" idx="3"/>
                </p:cNvCxnSpPr>
                <p:nvPr/>
              </p:nvCxnSpPr>
              <p:spPr>
                <a:xfrm>
                  <a:off x="6055606" y="3689831"/>
                  <a:ext cx="158638" cy="12867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a:xfrm flipV="1">
                  <a:off x="6054997" y="3820479"/>
                  <a:ext cx="148973" cy="13296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a:xfrm>
                  <a:off x="6055606" y="3952405"/>
                  <a:ext cx="158638" cy="12867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5" name="直線コネクタ 204"/>
                <p:cNvCxnSpPr/>
                <p:nvPr/>
              </p:nvCxnSpPr>
              <p:spPr>
                <a:xfrm flipV="1">
                  <a:off x="6054997" y="4083053"/>
                  <a:ext cx="148973" cy="132962"/>
                </a:xfrm>
                <a:prstGeom prst="line">
                  <a:avLst/>
                </a:prstGeom>
                <a:ln w="12700"/>
              </p:spPr>
              <p:style>
                <a:lnRef idx="1">
                  <a:schemeClr val="accent1"/>
                </a:lnRef>
                <a:fillRef idx="0">
                  <a:schemeClr val="accent1"/>
                </a:fillRef>
                <a:effectRef idx="0">
                  <a:schemeClr val="accent1"/>
                </a:effectRef>
                <a:fontRef idx="minor">
                  <a:schemeClr val="tx1"/>
                </a:fontRef>
              </p:style>
            </p:cxnSp>
          </p:grpSp>
        </p:grpSp>
      </p:grpSp>
      <p:sp>
        <p:nvSpPr>
          <p:cNvPr id="296" name="正方形/長方形 295"/>
          <p:cNvSpPr/>
          <p:nvPr/>
        </p:nvSpPr>
        <p:spPr>
          <a:xfrm>
            <a:off x="9629057" y="5879996"/>
            <a:ext cx="357188" cy="357187"/>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5" name="直線コネクタ 4"/>
          <p:cNvCxnSpPr/>
          <p:nvPr/>
        </p:nvCxnSpPr>
        <p:spPr>
          <a:xfrm flipH="1" flipV="1">
            <a:off x="5134803" y="3556551"/>
            <a:ext cx="4481354" cy="2310939"/>
          </a:xfrm>
          <a:prstGeom prst="line">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58672023"/>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遠心送風機と軸流送風機</a:t>
            </a:r>
            <a:endParaRPr kumimoji="1" lang="ja-JP" altLang="en-US" sz="4000" dirty="0"/>
          </a:p>
        </p:txBody>
      </p:sp>
      <p:sp>
        <p:nvSpPr>
          <p:cNvPr id="119" name="スライド番号プレースホルダー 5"/>
          <p:cNvSpPr>
            <a:spLocks noGrp="1"/>
          </p:cNvSpPr>
          <p:nvPr>
            <p:ph type="sldNum" sz="quarter" idx="10"/>
          </p:nvPr>
        </p:nvSpPr>
        <p:spPr>
          <a:prstGeom prst="rect">
            <a:avLst/>
          </a:prstGeom>
        </p:spPr>
        <p:txBody>
          <a:bodyPr/>
          <a:lstStyle/>
          <a:p>
            <a:pPr>
              <a:defRPr/>
            </a:pPr>
            <a:fld id="{D05FFE8A-F844-4F6A-9A03-13B3BB6D3A0C}" type="slidenum">
              <a:rPr/>
              <a:pPr>
                <a:defRPr/>
              </a:pPr>
              <a:t>3</a:t>
            </a:fld>
            <a:endParaRPr dirty="0"/>
          </a:p>
        </p:txBody>
      </p:sp>
      <p:cxnSp>
        <p:nvCxnSpPr>
          <p:cNvPr id="20" name="直線矢印コネクタ 19"/>
          <p:cNvCxnSpPr/>
          <p:nvPr/>
        </p:nvCxnSpPr>
        <p:spPr>
          <a:xfrm rot="5400000">
            <a:off x="9248140" y="1719963"/>
            <a:ext cx="551342" cy="1670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1" name="Rectangle 8"/>
          <p:cNvSpPr>
            <a:spLocks noChangeArrowheads="1"/>
          </p:cNvSpPr>
          <p:nvPr/>
        </p:nvSpPr>
        <p:spPr bwMode="auto">
          <a:xfrm>
            <a:off x="904982" y="6135717"/>
            <a:ext cx="2867738" cy="354584"/>
          </a:xfrm>
          <a:prstGeom prst="rect">
            <a:avLst/>
          </a:prstGeom>
          <a:noFill/>
          <a:ln w="9525">
            <a:noFill/>
            <a:miter lim="800000"/>
            <a:headEnd/>
            <a:tailEnd/>
          </a:ln>
        </p:spPr>
        <p:txBody>
          <a:bodyPr lIns="104306" tIns="52153" rIns="104306" bIns="52153"/>
          <a:lstStyle/>
          <a:p>
            <a:pPr eaLnBrk="0" hangingPunct="0">
              <a:spcBef>
                <a:spcPct val="20000"/>
              </a:spcBef>
              <a:defRPr/>
            </a:pPr>
            <a:r>
              <a:rPr lang="ja-JP" altLang="en-US" sz="1800" b="1" dirty="0">
                <a:solidFill>
                  <a:schemeClr val="accent1">
                    <a:lumMod val="75000"/>
                  </a:schemeClr>
                </a:solidFill>
              </a:rPr>
              <a:t> 　</a:t>
            </a:r>
            <a:r>
              <a:rPr lang="ja-JP" altLang="en-US" sz="1800" b="1" dirty="0">
                <a:solidFill>
                  <a:schemeClr val="accent1">
                    <a:lumMod val="75000"/>
                  </a:schemeClr>
                </a:solidFill>
                <a:latin typeface="+mj-ea"/>
                <a:ea typeface="+mj-ea"/>
              </a:rPr>
              <a:t>遠心送風機の特性曲線</a:t>
            </a:r>
          </a:p>
        </p:txBody>
      </p:sp>
      <p:sp>
        <p:nvSpPr>
          <p:cNvPr id="22" name="Rectangle 8"/>
          <p:cNvSpPr>
            <a:spLocks noChangeArrowheads="1"/>
          </p:cNvSpPr>
          <p:nvPr/>
        </p:nvSpPr>
        <p:spPr bwMode="auto">
          <a:xfrm>
            <a:off x="5656889" y="6133153"/>
            <a:ext cx="3563649" cy="400939"/>
          </a:xfrm>
          <a:prstGeom prst="rect">
            <a:avLst/>
          </a:prstGeom>
          <a:noFill/>
          <a:ln w="9525">
            <a:noFill/>
            <a:miter lim="800000"/>
            <a:headEnd/>
            <a:tailEnd/>
          </a:ln>
        </p:spPr>
        <p:txBody>
          <a:bodyPr lIns="104306" tIns="52153" rIns="104306" bIns="52153"/>
          <a:lstStyle/>
          <a:p>
            <a:pPr algn="ctr" eaLnBrk="0" hangingPunct="0">
              <a:spcBef>
                <a:spcPct val="20000"/>
              </a:spcBef>
              <a:defRPr/>
            </a:pPr>
            <a:r>
              <a:rPr lang="ja-JP" altLang="en-US" sz="1600" b="1" dirty="0" smtClean="0">
                <a:solidFill>
                  <a:schemeClr val="accent1">
                    <a:lumMod val="75000"/>
                  </a:schemeClr>
                </a:solidFill>
              </a:rPr>
              <a:t>軸流</a:t>
            </a:r>
            <a:r>
              <a:rPr lang="ja-JP" altLang="en-US" sz="1600" b="1" dirty="0">
                <a:solidFill>
                  <a:schemeClr val="accent1">
                    <a:lumMod val="75000"/>
                  </a:schemeClr>
                </a:solidFill>
                <a:latin typeface="+mj-ea"/>
                <a:ea typeface="+mj-ea"/>
              </a:rPr>
              <a:t>送風機の特性曲線</a:t>
            </a:r>
          </a:p>
        </p:txBody>
      </p:sp>
      <p:sp>
        <p:nvSpPr>
          <p:cNvPr id="23" name="Rectangle 8"/>
          <p:cNvSpPr>
            <a:spLocks noChangeArrowheads="1"/>
          </p:cNvSpPr>
          <p:nvPr/>
        </p:nvSpPr>
        <p:spPr bwMode="auto">
          <a:xfrm>
            <a:off x="1036416" y="6702266"/>
            <a:ext cx="9206828" cy="678765"/>
          </a:xfrm>
          <a:prstGeom prst="rect">
            <a:avLst/>
          </a:prstGeom>
          <a:noFill/>
          <a:ln w="9525">
            <a:noFill/>
            <a:miter lim="800000"/>
            <a:headEnd/>
            <a:tailEnd/>
          </a:ln>
        </p:spPr>
        <p:txBody>
          <a:bodyPr lIns="104306" tIns="52153" rIns="104306" bIns="52153"/>
          <a:lstStyle/>
          <a:p>
            <a:pPr eaLnBrk="0" hangingPunct="0">
              <a:lnSpc>
                <a:spcPts val="1825"/>
              </a:lnSpc>
              <a:spcBef>
                <a:spcPts val="0"/>
              </a:spcBef>
              <a:defRPr/>
            </a:pPr>
            <a:r>
              <a:rPr lang="ja-JP" altLang="en-US" sz="1400" b="1" dirty="0">
                <a:solidFill>
                  <a:schemeClr val="accent1">
                    <a:lumMod val="75000"/>
                  </a:schemeClr>
                </a:solidFill>
              </a:rPr>
              <a:t>　</a:t>
            </a:r>
            <a:r>
              <a:rPr lang="ja-JP" altLang="en-US" sz="1400" b="1" dirty="0" smtClean="0">
                <a:solidFill>
                  <a:schemeClr val="accent1">
                    <a:lumMod val="75000"/>
                  </a:schemeClr>
                </a:solidFill>
              </a:rPr>
              <a:t>＜ファン</a:t>
            </a:r>
            <a:r>
              <a:rPr lang="ja-JP" altLang="en-US" sz="1400" b="1" dirty="0">
                <a:solidFill>
                  <a:schemeClr val="accent1">
                    <a:lumMod val="75000"/>
                  </a:schemeClr>
                </a:solidFill>
              </a:rPr>
              <a:t>の基本</a:t>
            </a:r>
            <a:r>
              <a:rPr lang="ja-JP" altLang="en-US" sz="1400" b="1" dirty="0" smtClean="0">
                <a:solidFill>
                  <a:schemeClr val="accent1">
                    <a:lumMod val="75000"/>
                  </a:schemeClr>
                </a:solidFill>
              </a:rPr>
              <a:t>特性＞</a:t>
            </a:r>
            <a:endParaRPr lang="ja-JP" altLang="en-US" sz="1400" b="1" dirty="0">
              <a:solidFill>
                <a:schemeClr val="accent1">
                  <a:lumMod val="75000"/>
                </a:schemeClr>
              </a:solidFill>
            </a:endParaRPr>
          </a:p>
          <a:p>
            <a:pPr eaLnBrk="0" hangingPunct="0">
              <a:lnSpc>
                <a:spcPts val="1825"/>
              </a:lnSpc>
              <a:spcBef>
                <a:spcPts val="0"/>
              </a:spcBef>
              <a:defRPr/>
            </a:pPr>
            <a:r>
              <a:rPr lang="ja-JP" altLang="en-US" sz="1400" b="1" dirty="0" smtClean="0">
                <a:solidFill>
                  <a:schemeClr val="accent1">
                    <a:lumMod val="75000"/>
                  </a:schemeClr>
                </a:solidFill>
                <a:latin typeface="+mj-ea"/>
                <a:ea typeface="+mj-ea"/>
              </a:rPr>
              <a:t>　　・</a:t>
            </a:r>
            <a:r>
              <a:rPr lang="ja-JP" altLang="en-US" sz="1400" b="1" dirty="0">
                <a:solidFill>
                  <a:schemeClr val="accent1">
                    <a:lumMod val="75000"/>
                  </a:schemeClr>
                </a:solidFill>
                <a:latin typeface="+mj-ea"/>
                <a:ea typeface="+mj-ea"/>
              </a:rPr>
              <a:t>軸動力　Ｗ：　風量と圧力に</a:t>
            </a:r>
            <a:r>
              <a:rPr lang="ja-JP" altLang="en-US" sz="1400" b="1" dirty="0" smtClean="0">
                <a:solidFill>
                  <a:schemeClr val="accent1">
                    <a:lumMod val="75000"/>
                  </a:schemeClr>
                </a:solidFill>
                <a:latin typeface="+mj-ea"/>
                <a:ea typeface="+mj-ea"/>
              </a:rPr>
              <a:t>比例　Ｗ</a:t>
            </a:r>
            <a:r>
              <a:rPr lang="ja-JP" altLang="en-US" sz="1400" b="1" dirty="0">
                <a:solidFill>
                  <a:schemeClr val="accent1">
                    <a:lumMod val="75000"/>
                  </a:schemeClr>
                </a:solidFill>
                <a:latin typeface="+mj-ea"/>
                <a:ea typeface="+mj-ea"/>
              </a:rPr>
              <a:t>［ｋＷ］</a:t>
            </a:r>
            <a:r>
              <a:rPr lang="ja-JP" altLang="en-US" sz="1400" b="1" dirty="0" smtClean="0">
                <a:solidFill>
                  <a:schemeClr val="accent1">
                    <a:lumMod val="75000"/>
                  </a:schemeClr>
                </a:solidFill>
                <a:latin typeface="+mj-ea"/>
                <a:ea typeface="+mj-ea"/>
              </a:rPr>
              <a:t>＝</a:t>
            </a:r>
            <a:endParaRPr lang="ja-JP" altLang="en-US" sz="1400" b="1" dirty="0">
              <a:solidFill>
                <a:schemeClr val="accent1">
                  <a:lumMod val="75000"/>
                </a:schemeClr>
              </a:solidFill>
              <a:latin typeface="+mn-ea"/>
              <a:ea typeface="+mn-ea"/>
            </a:endParaRPr>
          </a:p>
        </p:txBody>
      </p:sp>
      <p:sp>
        <p:nvSpPr>
          <p:cNvPr id="24" name="正方形/長方形 23"/>
          <p:cNvSpPr/>
          <p:nvPr/>
        </p:nvSpPr>
        <p:spPr>
          <a:xfrm>
            <a:off x="9220538" y="1405114"/>
            <a:ext cx="810698" cy="8475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703156" y="3740313"/>
            <a:ext cx="1368185" cy="373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8105594" y="6432955"/>
            <a:ext cx="1368185" cy="373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8" name="図 27"/>
          <p:cNvPicPr>
            <a:picLocks noChangeAspect="1"/>
          </p:cNvPicPr>
          <p:nvPr/>
        </p:nvPicPr>
        <p:blipFill>
          <a:blip r:embed="rId3"/>
          <a:stretch>
            <a:fillRect/>
          </a:stretch>
        </p:blipFill>
        <p:spPr>
          <a:xfrm>
            <a:off x="730574" y="1193304"/>
            <a:ext cx="3313347" cy="4723282"/>
          </a:xfrm>
          <a:prstGeom prst="rect">
            <a:avLst/>
          </a:prstGeom>
        </p:spPr>
      </p:pic>
      <p:pic>
        <p:nvPicPr>
          <p:cNvPr id="29" name="図 28"/>
          <p:cNvPicPr>
            <a:picLocks noChangeAspect="1"/>
          </p:cNvPicPr>
          <p:nvPr/>
        </p:nvPicPr>
        <p:blipFill>
          <a:blip r:embed="rId4"/>
          <a:stretch>
            <a:fillRect/>
          </a:stretch>
        </p:blipFill>
        <p:spPr>
          <a:xfrm>
            <a:off x="5743255" y="1443438"/>
            <a:ext cx="2987821" cy="4465315"/>
          </a:xfrm>
          <a:prstGeom prst="rect">
            <a:avLst/>
          </a:prstGeom>
        </p:spPr>
      </p:pic>
      <p:sp>
        <p:nvSpPr>
          <p:cNvPr id="30" name="AutoShape 28"/>
          <p:cNvSpPr>
            <a:spLocks noChangeArrowheads="1"/>
          </p:cNvSpPr>
          <p:nvPr/>
        </p:nvSpPr>
        <p:spPr bwMode="auto">
          <a:xfrm>
            <a:off x="8151862" y="913659"/>
            <a:ext cx="2005013" cy="1338974"/>
          </a:xfrm>
          <a:prstGeom prst="wedgeRoundRectCallout">
            <a:avLst>
              <a:gd name="adj1" fmla="val -11907"/>
              <a:gd name="adj2" fmla="val 37248"/>
              <a:gd name="adj3" fmla="val 16667"/>
            </a:avLst>
          </a:prstGeom>
          <a:solidFill>
            <a:schemeClr val="accent1"/>
          </a:solidFill>
          <a:ln w="9525">
            <a:solidFill>
              <a:schemeClr val="tx1"/>
            </a:solidFill>
            <a:miter lim="800000"/>
            <a:headEnd/>
            <a:tailEnd/>
          </a:ln>
        </p:spPr>
        <p:txBody>
          <a:bodyPr lIns="104306" tIns="52153" rIns="104306" bIns="52153"/>
          <a:lstStyle/>
          <a:p>
            <a:pPr>
              <a:defRPr/>
            </a:pPr>
            <a:r>
              <a:rPr lang="ja-JP" altLang="en-US" sz="1400" b="1" dirty="0">
                <a:solidFill>
                  <a:schemeClr val="bg1"/>
                </a:solidFill>
                <a:latin typeface="+mj-ea"/>
                <a:ea typeface="+mj-ea"/>
              </a:rPr>
              <a:t>扇風機や換気扇のように羽根を数枚放射状に並べ回転で風を押し出すのが軸流送風機！低圧力！  </a:t>
            </a:r>
            <a:endParaRPr lang="en-US" altLang="ja-JP" sz="1400" b="1" dirty="0">
              <a:solidFill>
                <a:schemeClr val="bg1"/>
              </a:solidFill>
              <a:latin typeface="+mj-ea"/>
              <a:ea typeface="+mj-ea"/>
            </a:endParaRPr>
          </a:p>
          <a:p>
            <a:pPr>
              <a:defRPr/>
            </a:pPr>
            <a:endParaRPr lang="en-US" altLang="ja-JP" sz="1400" b="1" dirty="0">
              <a:solidFill>
                <a:schemeClr val="bg1"/>
              </a:solidFill>
              <a:latin typeface="+mj-ea"/>
              <a:ea typeface="+mj-ea"/>
            </a:endParaRPr>
          </a:p>
          <a:p>
            <a:pPr>
              <a:defRPr/>
            </a:pPr>
            <a:r>
              <a:rPr lang="ja-JP" altLang="en-US" sz="1400" b="1" dirty="0">
                <a:solidFill>
                  <a:schemeClr val="bg1"/>
                </a:solidFill>
                <a:latin typeface="+mj-ea"/>
                <a:ea typeface="+mj-ea"/>
              </a:rPr>
              <a:t>砲丸投げが軸流式！</a:t>
            </a:r>
          </a:p>
          <a:p>
            <a:pPr>
              <a:defRPr/>
            </a:pPr>
            <a:r>
              <a:rPr lang="ja-JP" altLang="en-US" sz="1400" b="1" dirty="0">
                <a:solidFill>
                  <a:schemeClr val="bg1"/>
                </a:solidFill>
                <a:latin typeface="+mj-ea"/>
                <a:ea typeface="+mj-ea"/>
              </a:rPr>
              <a:t>ハンマー投げが遠心式！</a:t>
            </a:r>
          </a:p>
          <a:p>
            <a:pPr>
              <a:defRPr/>
            </a:pPr>
            <a:endParaRPr lang="ja-JP" altLang="en-US" sz="1100" b="1" dirty="0">
              <a:solidFill>
                <a:schemeClr val="bg1"/>
              </a:solidFill>
              <a:latin typeface="+mj-ea"/>
              <a:ea typeface="+mj-ea"/>
            </a:endParaRPr>
          </a:p>
          <a:p>
            <a:pPr>
              <a:defRPr/>
            </a:pPr>
            <a:endParaRPr lang="ja-JP" altLang="en-US" sz="1600" b="1" dirty="0">
              <a:latin typeface="Calibri" pitchFamily="34" charset="0"/>
            </a:endParaRPr>
          </a:p>
        </p:txBody>
      </p:sp>
      <p:sp>
        <p:nvSpPr>
          <p:cNvPr id="31" name="AutoShape 28"/>
          <p:cNvSpPr>
            <a:spLocks noChangeArrowheads="1"/>
          </p:cNvSpPr>
          <p:nvPr/>
        </p:nvSpPr>
        <p:spPr bwMode="auto">
          <a:xfrm>
            <a:off x="3434552" y="1159386"/>
            <a:ext cx="2309153" cy="1038821"/>
          </a:xfrm>
          <a:prstGeom prst="wedgeRoundRectCallout">
            <a:avLst>
              <a:gd name="adj1" fmla="val 21040"/>
              <a:gd name="adj2" fmla="val 23236"/>
              <a:gd name="adj3" fmla="val 16667"/>
            </a:avLst>
          </a:prstGeom>
          <a:solidFill>
            <a:schemeClr val="accent1"/>
          </a:solidFill>
          <a:ln w="9525">
            <a:solidFill>
              <a:schemeClr val="tx1"/>
            </a:solidFill>
            <a:miter lim="800000"/>
            <a:headEnd/>
            <a:tailEnd/>
          </a:ln>
        </p:spPr>
        <p:txBody>
          <a:bodyPr lIns="104306" tIns="52153" rIns="104306" bIns="52153"/>
          <a:lstStyle/>
          <a:p>
            <a:pPr>
              <a:defRPr/>
            </a:pPr>
            <a:r>
              <a:rPr lang="ja-JP" altLang="en-US" sz="1400" b="1" dirty="0">
                <a:solidFill>
                  <a:schemeClr val="bg1"/>
                </a:solidFill>
                <a:latin typeface="+mj-ea"/>
                <a:ea typeface="+mj-ea"/>
              </a:rPr>
              <a:t>空気に羽根車の回転で遠心力を与え、ケーシングの中で圧力に変えるのが遠心式送風機、圧力高！</a:t>
            </a:r>
          </a:p>
          <a:p>
            <a:pPr>
              <a:defRPr/>
            </a:pPr>
            <a:endParaRPr lang="ja-JP" altLang="en-US" sz="1600" b="1" dirty="0">
              <a:latin typeface="Calibri" pitchFamily="34" charset="0"/>
            </a:endParaRPr>
          </a:p>
        </p:txBody>
      </p:sp>
      <p:sp>
        <p:nvSpPr>
          <p:cNvPr id="32" name="Rectangle 8"/>
          <p:cNvSpPr>
            <a:spLocks noChangeArrowheads="1"/>
          </p:cNvSpPr>
          <p:nvPr/>
        </p:nvSpPr>
        <p:spPr bwMode="auto">
          <a:xfrm>
            <a:off x="4925269" y="6709099"/>
            <a:ext cx="4468154" cy="671932"/>
          </a:xfrm>
          <a:prstGeom prst="rect">
            <a:avLst/>
          </a:prstGeom>
          <a:noFill/>
          <a:ln w="9525">
            <a:noFill/>
            <a:miter lim="800000"/>
            <a:headEnd/>
            <a:tailEnd/>
          </a:ln>
        </p:spPr>
        <p:txBody>
          <a:bodyPr lIns="104306" tIns="52153" rIns="104306" bIns="52153"/>
          <a:lstStyle/>
          <a:p>
            <a:pPr eaLnBrk="0" hangingPunct="0">
              <a:lnSpc>
                <a:spcPct val="150000"/>
              </a:lnSpc>
              <a:spcBef>
                <a:spcPts val="0"/>
              </a:spcBef>
              <a:defRPr/>
            </a:pPr>
            <a:r>
              <a:rPr lang="en-US" altLang="ja-JP" sz="1400" b="1" dirty="0" smtClean="0">
                <a:solidFill>
                  <a:schemeClr val="accent1">
                    <a:lumMod val="75000"/>
                  </a:schemeClr>
                </a:solidFill>
                <a:latin typeface="+mj-ea"/>
                <a:ea typeface="+mj-ea"/>
              </a:rPr>
              <a:t>0.163</a:t>
            </a:r>
            <a:r>
              <a:rPr lang="en-US" altLang="ja-JP" sz="1400" b="1" dirty="0">
                <a:solidFill>
                  <a:schemeClr val="accent1">
                    <a:lumMod val="75000"/>
                  </a:schemeClr>
                </a:solidFill>
                <a:latin typeface="+mj-ea"/>
                <a:ea typeface="+mj-ea"/>
              </a:rPr>
              <a:t>×</a:t>
            </a:r>
            <a:r>
              <a:rPr lang="ja-JP" altLang="en-US" sz="1400" b="1" dirty="0">
                <a:solidFill>
                  <a:schemeClr val="accent1">
                    <a:lumMod val="75000"/>
                  </a:schemeClr>
                </a:solidFill>
                <a:latin typeface="+mj-ea"/>
                <a:ea typeface="+mj-ea"/>
              </a:rPr>
              <a:t>風量Ｑ［</a:t>
            </a:r>
            <a:r>
              <a:rPr lang="en-US" altLang="ja-JP" sz="1400" b="1" dirty="0">
                <a:solidFill>
                  <a:schemeClr val="accent1">
                    <a:lumMod val="75000"/>
                  </a:schemeClr>
                </a:solidFill>
                <a:latin typeface="+mj-ea"/>
                <a:ea typeface="+mj-ea"/>
              </a:rPr>
              <a:t>m</a:t>
            </a:r>
            <a:r>
              <a:rPr lang="en-US" altLang="ja-JP" sz="1400" b="1" baseline="30000" dirty="0">
                <a:solidFill>
                  <a:schemeClr val="accent1">
                    <a:lumMod val="75000"/>
                  </a:schemeClr>
                </a:solidFill>
                <a:latin typeface="+mj-ea"/>
                <a:ea typeface="+mj-ea"/>
              </a:rPr>
              <a:t>3</a:t>
            </a:r>
            <a:r>
              <a:rPr lang="en-US" altLang="ja-JP" sz="1400" b="1" dirty="0">
                <a:solidFill>
                  <a:schemeClr val="accent1">
                    <a:lumMod val="75000"/>
                  </a:schemeClr>
                </a:solidFill>
                <a:latin typeface="+mj-ea"/>
                <a:ea typeface="+mj-ea"/>
              </a:rPr>
              <a:t>/min</a:t>
            </a:r>
            <a:r>
              <a:rPr lang="ja-JP" altLang="en-US" sz="1400" b="1" dirty="0">
                <a:solidFill>
                  <a:schemeClr val="accent1">
                    <a:lumMod val="75000"/>
                  </a:schemeClr>
                </a:solidFill>
                <a:latin typeface="+mj-ea"/>
                <a:ea typeface="+mj-ea"/>
              </a:rPr>
              <a:t>］</a:t>
            </a:r>
            <a:r>
              <a:rPr lang="en-US" altLang="ja-JP" sz="1400" b="1" dirty="0">
                <a:solidFill>
                  <a:schemeClr val="accent1">
                    <a:lumMod val="75000"/>
                  </a:schemeClr>
                </a:solidFill>
                <a:latin typeface="+mj-ea"/>
                <a:ea typeface="+mj-ea"/>
              </a:rPr>
              <a:t>×</a:t>
            </a:r>
            <a:r>
              <a:rPr lang="ja-JP" altLang="en-US" sz="1400" b="1" dirty="0">
                <a:solidFill>
                  <a:schemeClr val="accent1">
                    <a:lumMod val="75000"/>
                  </a:schemeClr>
                </a:solidFill>
                <a:latin typeface="+mj-ea"/>
                <a:ea typeface="+mj-ea"/>
              </a:rPr>
              <a:t>全圧力Ｐ［</a:t>
            </a:r>
            <a:r>
              <a:rPr lang="en-US" altLang="ja-JP" sz="1400" b="1" dirty="0" err="1">
                <a:solidFill>
                  <a:schemeClr val="accent1">
                    <a:lumMod val="75000"/>
                  </a:schemeClr>
                </a:solidFill>
                <a:latin typeface="+mj-ea"/>
                <a:ea typeface="+mj-ea"/>
              </a:rPr>
              <a:t>mmAq</a:t>
            </a:r>
            <a:r>
              <a:rPr lang="ja-JP" altLang="en-US" sz="1400" b="1" dirty="0">
                <a:solidFill>
                  <a:schemeClr val="accent1">
                    <a:lumMod val="75000"/>
                  </a:schemeClr>
                </a:solidFill>
                <a:latin typeface="+mj-ea"/>
                <a:ea typeface="+mj-ea"/>
              </a:rPr>
              <a:t>］</a:t>
            </a:r>
            <a:endParaRPr lang="en-US" altLang="ja-JP" sz="1400" b="1" dirty="0">
              <a:solidFill>
                <a:schemeClr val="accent1">
                  <a:lumMod val="75000"/>
                </a:schemeClr>
              </a:solidFill>
              <a:latin typeface="+mj-ea"/>
              <a:ea typeface="+mj-ea"/>
            </a:endParaRPr>
          </a:p>
          <a:p>
            <a:pPr eaLnBrk="0" hangingPunct="0">
              <a:lnSpc>
                <a:spcPct val="150000"/>
              </a:lnSpc>
              <a:spcBef>
                <a:spcPts val="0"/>
              </a:spcBef>
              <a:defRPr/>
            </a:pPr>
            <a:r>
              <a:rPr lang="ja-JP" altLang="en-US" sz="1400" b="1" dirty="0">
                <a:solidFill>
                  <a:schemeClr val="accent1">
                    <a:lumMod val="75000"/>
                  </a:schemeClr>
                </a:solidFill>
                <a:latin typeface="+mj-ea"/>
                <a:ea typeface="+mj-ea"/>
              </a:rPr>
              <a:t>　　　　　　送風機効率</a:t>
            </a:r>
            <a:r>
              <a:rPr lang="en-US" altLang="ja-JP" sz="1400" b="1" dirty="0">
                <a:solidFill>
                  <a:schemeClr val="accent1">
                    <a:lumMod val="75000"/>
                  </a:schemeClr>
                </a:solidFill>
                <a:latin typeface="+mj-ea"/>
                <a:ea typeface="+mj-ea"/>
              </a:rPr>
              <a:t>η</a:t>
            </a:r>
            <a:endParaRPr lang="ja-JP" altLang="en-US" sz="1400" b="1" dirty="0">
              <a:solidFill>
                <a:schemeClr val="accent1">
                  <a:lumMod val="75000"/>
                </a:schemeClr>
              </a:solidFill>
              <a:latin typeface="+mj-ea"/>
              <a:ea typeface="+mj-ea"/>
            </a:endParaRPr>
          </a:p>
          <a:p>
            <a:pPr eaLnBrk="0" hangingPunct="0">
              <a:lnSpc>
                <a:spcPct val="150000"/>
              </a:lnSpc>
              <a:spcBef>
                <a:spcPts val="0"/>
              </a:spcBef>
              <a:defRPr/>
            </a:pPr>
            <a:endParaRPr lang="ja-JP" altLang="en-US" sz="1400" b="1" dirty="0">
              <a:solidFill>
                <a:schemeClr val="accent1">
                  <a:lumMod val="75000"/>
                </a:schemeClr>
              </a:solidFill>
              <a:latin typeface="+mn-ea"/>
              <a:ea typeface="+mn-ea"/>
            </a:endParaRPr>
          </a:p>
        </p:txBody>
      </p:sp>
      <p:cxnSp>
        <p:nvCxnSpPr>
          <p:cNvPr id="33" name="直線コネクタ 32"/>
          <p:cNvCxnSpPr/>
          <p:nvPr/>
        </p:nvCxnSpPr>
        <p:spPr>
          <a:xfrm>
            <a:off x="4835328" y="7093551"/>
            <a:ext cx="360405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636279"/>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8"/>
          <p:cNvSpPr>
            <a:spLocks noChangeArrowheads="1"/>
          </p:cNvSpPr>
          <p:nvPr/>
        </p:nvSpPr>
        <p:spPr bwMode="auto">
          <a:xfrm>
            <a:off x="417712" y="945158"/>
            <a:ext cx="9825532" cy="1417737"/>
          </a:xfrm>
          <a:prstGeom prst="rect">
            <a:avLst/>
          </a:prstGeom>
          <a:noFill/>
          <a:ln w="9525">
            <a:noFill/>
            <a:miter lim="800000"/>
            <a:headEnd/>
            <a:tailEnd/>
          </a:ln>
        </p:spPr>
        <p:txBody>
          <a:bodyPr lIns="104306" tIns="52153" rIns="104306" bIns="52153"/>
          <a:lstStyle/>
          <a:p>
            <a:pPr eaLnBrk="0" hangingPunct="0">
              <a:lnSpc>
                <a:spcPts val="1825"/>
              </a:lnSpc>
              <a:spcBef>
                <a:spcPct val="20000"/>
              </a:spcBef>
              <a:defRPr/>
            </a:pPr>
            <a:r>
              <a:rPr lang="ja-JP" altLang="en-US" sz="2000" dirty="0">
                <a:solidFill>
                  <a:schemeClr val="accent1">
                    <a:lumMod val="75000"/>
                  </a:schemeClr>
                </a:solidFill>
                <a:latin typeface="+mj-ea"/>
                <a:ea typeface="+mj-ea"/>
              </a:rPr>
              <a:t>　</a:t>
            </a:r>
            <a:endParaRPr lang="ja-JP" altLang="en-US" sz="2000" dirty="0" smtClean="0">
              <a:solidFill>
                <a:schemeClr val="accent1">
                  <a:lumMod val="75000"/>
                </a:schemeClr>
              </a:solidFill>
              <a:latin typeface="+mj-ea"/>
              <a:ea typeface="+mj-ea"/>
            </a:endParaRPr>
          </a:p>
          <a:p>
            <a:pPr>
              <a:defRPr/>
            </a:pPr>
            <a:r>
              <a:rPr lang="ja-JP" altLang="en-US" sz="2000" smtClean="0">
                <a:solidFill>
                  <a:schemeClr val="accent1">
                    <a:lumMod val="75000"/>
                  </a:schemeClr>
                </a:solidFill>
                <a:latin typeface="+mj-ea"/>
                <a:ea typeface="+mj-ea"/>
              </a:rPr>
              <a:t>遠心式</a:t>
            </a:r>
            <a:r>
              <a:rPr lang="ja-JP" altLang="en-US" sz="2000" dirty="0" smtClean="0">
                <a:solidFill>
                  <a:schemeClr val="accent1">
                    <a:lumMod val="75000"/>
                  </a:schemeClr>
                </a:solidFill>
                <a:latin typeface="+mj-ea"/>
                <a:ea typeface="+mj-ea"/>
              </a:rPr>
              <a:t>の送風機、ポンプなどの翼車を持つ回転機器に起こる現象。流量を絞ることで不安定な</a:t>
            </a:r>
            <a:r>
              <a:rPr lang="ja-JP" altLang="en-US" sz="2000" dirty="0">
                <a:solidFill>
                  <a:schemeClr val="accent1">
                    <a:lumMod val="75000"/>
                  </a:schemeClr>
                </a:solidFill>
                <a:latin typeface="+mj-ea"/>
                <a:ea typeface="+mj-ea"/>
              </a:rPr>
              <a:t>運転</a:t>
            </a:r>
            <a:r>
              <a:rPr lang="ja-JP" altLang="en-US" sz="2000" dirty="0" smtClean="0">
                <a:solidFill>
                  <a:schemeClr val="accent1">
                    <a:lumMod val="75000"/>
                  </a:schemeClr>
                </a:solidFill>
                <a:latin typeface="+mj-ea"/>
                <a:ea typeface="+mj-ea"/>
              </a:rPr>
              <a:t>となり、流量が短い周期で変動し、寄せては返す波に似た音をだす。長時間続くと翼が破損する恐れがある。</a:t>
            </a:r>
            <a:endParaRPr lang="ja-JP" altLang="en-US" sz="2000" dirty="0">
              <a:solidFill>
                <a:schemeClr val="accent1">
                  <a:lumMod val="75000"/>
                </a:schemeClr>
              </a:solidFill>
              <a:latin typeface="+mj-ea"/>
              <a:ea typeface="+mj-ea"/>
            </a:endParaRPr>
          </a:p>
        </p:txBody>
      </p:sp>
      <p:sp>
        <p:nvSpPr>
          <p:cNvPr id="2" name="タイトル 1"/>
          <p:cNvSpPr>
            <a:spLocks noGrp="1"/>
          </p:cNvSpPr>
          <p:nvPr>
            <p:ph type="title"/>
          </p:nvPr>
        </p:nvSpPr>
        <p:spPr/>
        <p:txBody>
          <a:bodyPr/>
          <a:lstStyle/>
          <a:p>
            <a:r>
              <a:rPr lang="ja-JP" altLang="en-US" sz="4000" dirty="0"/>
              <a:t>ワード：サージング</a:t>
            </a:r>
            <a:endParaRPr kumimoji="1" lang="ja-JP" altLang="en-US" sz="4000" dirty="0"/>
          </a:p>
        </p:txBody>
      </p:sp>
      <p:sp>
        <p:nvSpPr>
          <p:cNvPr id="63" name="スライド番号プレースホルダー 5"/>
          <p:cNvSpPr>
            <a:spLocks noGrp="1"/>
          </p:cNvSpPr>
          <p:nvPr>
            <p:ph type="sldNum" sz="quarter" idx="10"/>
          </p:nvPr>
        </p:nvSpPr>
        <p:spPr>
          <a:prstGeom prst="rect">
            <a:avLst/>
          </a:prstGeom>
        </p:spPr>
        <p:txBody>
          <a:bodyPr/>
          <a:lstStyle/>
          <a:p>
            <a:pPr>
              <a:defRPr/>
            </a:pPr>
            <a:fld id="{D05FFE8A-F844-4F6A-9A03-13B3BB6D3A0C}" type="slidenum">
              <a:rPr/>
              <a:pPr>
                <a:defRPr/>
              </a:pPr>
              <a:t>4</a:t>
            </a:fld>
            <a:endParaRPr dirty="0"/>
          </a:p>
        </p:txBody>
      </p:sp>
      <p:sp>
        <p:nvSpPr>
          <p:cNvPr id="9" name="正方形/長方形 8"/>
          <p:cNvSpPr/>
          <p:nvPr/>
        </p:nvSpPr>
        <p:spPr>
          <a:xfrm>
            <a:off x="7225063" y="4664600"/>
            <a:ext cx="1512168" cy="77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角丸四角形吹き出し 164"/>
          <p:cNvSpPr/>
          <p:nvPr/>
        </p:nvSpPr>
        <p:spPr>
          <a:xfrm>
            <a:off x="7062322" y="4356695"/>
            <a:ext cx="2379356" cy="1100589"/>
          </a:xfrm>
          <a:prstGeom prst="wedgeRoundRectCallout">
            <a:avLst>
              <a:gd name="adj1" fmla="val -4883"/>
              <a:gd name="adj2" fmla="val 3140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latin typeface="+mn-ea"/>
              </a:rPr>
              <a:t>D</a:t>
            </a:r>
            <a:r>
              <a:rPr lang="ja-JP" altLang="en-US" sz="1400" dirty="0" smtClean="0">
                <a:latin typeface="+mn-ea"/>
              </a:rPr>
              <a:t>点から</a:t>
            </a:r>
            <a:r>
              <a:rPr lang="en-US" altLang="ja-JP" sz="1400" dirty="0" smtClean="0">
                <a:latin typeface="+mn-ea"/>
              </a:rPr>
              <a:t>A</a:t>
            </a:r>
            <a:r>
              <a:rPr lang="ja-JP" altLang="en-US" sz="1400" dirty="0">
                <a:latin typeface="+mn-ea"/>
              </a:rPr>
              <a:t>→</a:t>
            </a:r>
            <a:r>
              <a:rPr lang="en-US" altLang="ja-JP" sz="1400" dirty="0">
                <a:latin typeface="+mn-ea"/>
              </a:rPr>
              <a:t>O</a:t>
            </a:r>
            <a:r>
              <a:rPr lang="ja-JP" altLang="en-US" sz="1400" dirty="0">
                <a:latin typeface="+mn-ea"/>
              </a:rPr>
              <a:t>→</a:t>
            </a:r>
            <a:r>
              <a:rPr lang="en-US" altLang="ja-JP" sz="1400" dirty="0">
                <a:latin typeface="+mn-ea"/>
              </a:rPr>
              <a:t>B</a:t>
            </a:r>
            <a:r>
              <a:rPr lang="ja-JP" altLang="en-US" sz="1400" dirty="0">
                <a:latin typeface="+mn-ea"/>
              </a:rPr>
              <a:t>を通って</a:t>
            </a:r>
            <a:r>
              <a:rPr lang="en-US" altLang="ja-JP" sz="1400" dirty="0">
                <a:latin typeface="+mn-ea"/>
              </a:rPr>
              <a:t>C</a:t>
            </a:r>
            <a:r>
              <a:rPr lang="ja-JP" altLang="en-US" sz="1400" dirty="0">
                <a:latin typeface="+mn-ea"/>
              </a:rPr>
              <a:t>点</a:t>
            </a:r>
            <a:r>
              <a:rPr lang="ja-JP" altLang="en-US" sz="1400" dirty="0" smtClean="0">
                <a:latin typeface="+mn-ea"/>
              </a:rPr>
              <a:t>に戻り、その後</a:t>
            </a:r>
            <a:r>
              <a:rPr lang="ja-JP" altLang="en-US" sz="1400" dirty="0">
                <a:latin typeface="+mn-ea"/>
              </a:rPr>
              <a:t>再び</a:t>
            </a:r>
            <a:r>
              <a:rPr lang="en-US" altLang="ja-JP" sz="1400" dirty="0">
                <a:latin typeface="+mn-ea"/>
              </a:rPr>
              <a:t>D</a:t>
            </a:r>
            <a:r>
              <a:rPr lang="ja-JP" altLang="en-US" sz="1400" dirty="0">
                <a:latin typeface="+mn-ea"/>
              </a:rPr>
              <a:t>点に移るサイクルを繰り返し、サージングをおこす。</a:t>
            </a:r>
            <a:endParaRPr kumimoji="1" lang="ja-JP" altLang="en-US" sz="1400" dirty="0"/>
          </a:p>
        </p:txBody>
      </p:sp>
      <p:grpSp>
        <p:nvGrpSpPr>
          <p:cNvPr id="60" name="グループ化 59"/>
          <p:cNvGrpSpPr/>
          <p:nvPr/>
        </p:nvGrpSpPr>
        <p:grpSpPr>
          <a:xfrm>
            <a:off x="2564823" y="2674443"/>
            <a:ext cx="3494649" cy="4090725"/>
            <a:chOff x="5683121" y="2043004"/>
            <a:chExt cx="3494649" cy="4090725"/>
          </a:xfrm>
        </p:grpSpPr>
        <p:grpSp>
          <p:nvGrpSpPr>
            <p:cNvPr id="61" name="グループ化 60"/>
            <p:cNvGrpSpPr/>
            <p:nvPr/>
          </p:nvGrpSpPr>
          <p:grpSpPr>
            <a:xfrm>
              <a:off x="6220081" y="2551289"/>
              <a:ext cx="2957689" cy="3048000"/>
              <a:chOff x="6220081" y="2551289"/>
              <a:chExt cx="2957689" cy="3048000"/>
            </a:xfrm>
          </p:grpSpPr>
          <p:sp>
            <p:nvSpPr>
              <p:cNvPr id="91" name="正方形/長方形 90"/>
              <p:cNvSpPr/>
              <p:nvPr/>
            </p:nvSpPr>
            <p:spPr>
              <a:xfrm>
                <a:off x="7225063" y="4494225"/>
                <a:ext cx="1512168" cy="77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7157602" y="4036847"/>
                <a:ext cx="1512168" cy="103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フリーフォーム 92"/>
              <p:cNvSpPr/>
              <p:nvPr/>
            </p:nvSpPr>
            <p:spPr>
              <a:xfrm>
                <a:off x="6220081" y="2716013"/>
                <a:ext cx="2449689" cy="1347987"/>
              </a:xfrm>
              <a:custGeom>
                <a:avLst/>
                <a:gdLst>
                  <a:gd name="connsiteX0" fmla="*/ 0 w 2449689"/>
                  <a:gd name="connsiteY0" fmla="*/ 512609 h 1347987"/>
                  <a:gd name="connsiteX1" fmla="*/ 372534 w 2449689"/>
                  <a:gd name="connsiteY1" fmla="*/ 207809 h 1347987"/>
                  <a:gd name="connsiteX2" fmla="*/ 903111 w 2449689"/>
                  <a:gd name="connsiteY2" fmla="*/ 27187 h 1347987"/>
                  <a:gd name="connsiteX3" fmla="*/ 1174045 w 2449689"/>
                  <a:gd name="connsiteY3" fmla="*/ 15898 h 1347987"/>
                  <a:gd name="connsiteX4" fmla="*/ 1535289 w 2449689"/>
                  <a:gd name="connsiteY4" fmla="*/ 173943 h 1347987"/>
                  <a:gd name="connsiteX5" fmla="*/ 1862667 w 2449689"/>
                  <a:gd name="connsiteY5" fmla="*/ 478743 h 1347987"/>
                  <a:gd name="connsiteX6" fmla="*/ 2449689 w 2449689"/>
                  <a:gd name="connsiteY6" fmla="*/ 1347987 h 134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9689" h="1347987">
                    <a:moveTo>
                      <a:pt x="0" y="512609"/>
                    </a:moveTo>
                    <a:cubicBezTo>
                      <a:pt x="111008" y="400661"/>
                      <a:pt x="222016" y="288713"/>
                      <a:pt x="372534" y="207809"/>
                    </a:cubicBezTo>
                    <a:cubicBezTo>
                      <a:pt x="523052" y="126905"/>
                      <a:pt x="769526" y="59172"/>
                      <a:pt x="903111" y="27187"/>
                    </a:cubicBezTo>
                    <a:cubicBezTo>
                      <a:pt x="1036696" y="-4798"/>
                      <a:pt x="1068682" y="-8561"/>
                      <a:pt x="1174045" y="15898"/>
                    </a:cubicBezTo>
                    <a:cubicBezTo>
                      <a:pt x="1279408" y="40357"/>
                      <a:pt x="1420519" y="96802"/>
                      <a:pt x="1535289" y="173943"/>
                    </a:cubicBezTo>
                    <a:cubicBezTo>
                      <a:pt x="1650059" y="251084"/>
                      <a:pt x="1710267" y="283069"/>
                      <a:pt x="1862667" y="478743"/>
                    </a:cubicBezTo>
                    <a:cubicBezTo>
                      <a:pt x="2015067" y="674417"/>
                      <a:pt x="2232378" y="1011202"/>
                      <a:pt x="2449689" y="1347987"/>
                    </a:cubicBezTo>
                  </a:path>
                </a:pathLst>
              </a:cu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フリーフォーム 93"/>
              <p:cNvSpPr/>
              <p:nvPr/>
            </p:nvSpPr>
            <p:spPr>
              <a:xfrm>
                <a:off x="6220081" y="2551289"/>
                <a:ext cx="2957689" cy="3048000"/>
              </a:xfrm>
              <a:custGeom>
                <a:avLst/>
                <a:gdLst>
                  <a:gd name="connsiteX0" fmla="*/ 0 w 2957689"/>
                  <a:gd name="connsiteY0" fmla="*/ 0 h 3048000"/>
                  <a:gd name="connsiteX1" fmla="*/ 0 w 2957689"/>
                  <a:gd name="connsiteY1" fmla="*/ 3048000 h 3048000"/>
                  <a:gd name="connsiteX2" fmla="*/ 2957689 w 2957689"/>
                  <a:gd name="connsiteY2" fmla="*/ 3048000 h 3048000"/>
                </a:gdLst>
                <a:ahLst/>
                <a:cxnLst>
                  <a:cxn ang="0">
                    <a:pos x="connsiteX0" y="connsiteY0"/>
                  </a:cxn>
                  <a:cxn ang="0">
                    <a:pos x="connsiteX1" y="connsiteY1"/>
                  </a:cxn>
                  <a:cxn ang="0">
                    <a:pos x="connsiteX2" y="connsiteY2"/>
                  </a:cxn>
                </a:cxnLst>
                <a:rect l="l" t="t" r="r" b="b"/>
                <a:pathLst>
                  <a:path w="2957689" h="3048000">
                    <a:moveTo>
                      <a:pt x="0" y="0"/>
                    </a:moveTo>
                    <a:lnTo>
                      <a:pt x="0" y="3048000"/>
                    </a:lnTo>
                    <a:lnTo>
                      <a:pt x="2957689" y="3048000"/>
                    </a:lnTo>
                  </a:path>
                </a:pathLst>
              </a:cu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95" name="直線コネクタ 94"/>
              <p:cNvCxnSpPr/>
              <p:nvPr/>
            </p:nvCxnSpPr>
            <p:spPr>
              <a:xfrm>
                <a:off x="6703563" y="5455273"/>
                <a:ext cx="0" cy="144016"/>
              </a:xfrm>
              <a:prstGeom prst="lin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96" name="直線コネクタ 95"/>
              <p:cNvCxnSpPr/>
              <p:nvPr/>
            </p:nvCxnSpPr>
            <p:spPr>
              <a:xfrm>
                <a:off x="7211382" y="5455273"/>
                <a:ext cx="0" cy="144016"/>
              </a:xfrm>
              <a:prstGeom prst="lin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97" name="直線コネクタ 96"/>
              <p:cNvCxnSpPr/>
              <p:nvPr/>
            </p:nvCxnSpPr>
            <p:spPr>
              <a:xfrm>
                <a:off x="7719201" y="5455273"/>
                <a:ext cx="0" cy="144016"/>
              </a:xfrm>
              <a:prstGeom prst="lin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98" name="直線コネクタ 97"/>
              <p:cNvCxnSpPr/>
              <p:nvPr/>
            </p:nvCxnSpPr>
            <p:spPr>
              <a:xfrm>
                <a:off x="8227020" y="5455273"/>
                <a:ext cx="0" cy="144016"/>
              </a:xfrm>
              <a:prstGeom prst="lin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62" name="テキスト ボックス 61"/>
            <p:cNvSpPr txBox="1"/>
            <p:nvPr/>
          </p:nvSpPr>
          <p:spPr>
            <a:xfrm>
              <a:off x="5937689" y="3074300"/>
              <a:ext cx="185948" cy="307777"/>
            </a:xfrm>
            <a:prstGeom prst="rect">
              <a:avLst/>
            </a:prstGeom>
            <a:noFill/>
          </p:spPr>
          <p:txBody>
            <a:bodyPr wrap="none" lIns="0" tIns="0" rIns="0" bIns="0" rtlCol="0">
              <a:spAutoFit/>
            </a:bodyPr>
            <a:lstStyle/>
            <a:p>
              <a:r>
                <a:rPr kumimoji="1" lang="en-US" altLang="ja-JP" sz="2000" smtClean="0"/>
                <a:t>C</a:t>
              </a:r>
              <a:endParaRPr kumimoji="1" lang="ja-JP" altLang="en-US" sz="2000"/>
            </a:p>
          </p:txBody>
        </p:sp>
        <p:sp>
          <p:nvSpPr>
            <p:cNvPr id="64" name="円/楕円 63"/>
            <p:cNvSpPr/>
            <p:nvPr/>
          </p:nvSpPr>
          <p:spPr>
            <a:xfrm>
              <a:off x="6671794" y="2810572"/>
              <a:ext cx="144016" cy="144016"/>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a:off x="7165713" y="2651053"/>
              <a:ext cx="144016" cy="144016"/>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a:off x="7659632" y="2795097"/>
              <a:ext cx="144016" cy="144016"/>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a:off x="8155012" y="3285370"/>
              <a:ext cx="144016" cy="144016"/>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6629862" y="2383660"/>
              <a:ext cx="171522" cy="307777"/>
            </a:xfrm>
            <a:prstGeom prst="rect">
              <a:avLst/>
            </a:prstGeom>
            <a:noFill/>
          </p:spPr>
          <p:txBody>
            <a:bodyPr wrap="none" lIns="0" tIns="0" rIns="0" bIns="0" rtlCol="0">
              <a:spAutoFit/>
            </a:bodyPr>
            <a:lstStyle/>
            <a:p>
              <a:r>
                <a:rPr kumimoji="1" lang="en-US" altLang="ja-JP" sz="2000" smtClean="0"/>
                <a:t>B</a:t>
              </a:r>
              <a:endParaRPr kumimoji="1" lang="ja-JP" altLang="en-US" sz="2000"/>
            </a:p>
          </p:txBody>
        </p:sp>
        <p:sp>
          <p:nvSpPr>
            <p:cNvPr id="72" name="テキスト ボックス 71"/>
            <p:cNvSpPr txBox="1"/>
            <p:nvPr/>
          </p:nvSpPr>
          <p:spPr>
            <a:xfrm>
              <a:off x="7170048" y="2193123"/>
              <a:ext cx="198772" cy="307777"/>
            </a:xfrm>
            <a:prstGeom prst="rect">
              <a:avLst/>
            </a:prstGeom>
            <a:noFill/>
          </p:spPr>
          <p:txBody>
            <a:bodyPr wrap="none" lIns="0" tIns="0" rIns="0" bIns="0" rtlCol="0">
              <a:spAutoFit/>
            </a:bodyPr>
            <a:lstStyle/>
            <a:p>
              <a:r>
                <a:rPr kumimoji="1" lang="en-US" altLang="ja-JP" sz="2000" smtClean="0"/>
                <a:t>O</a:t>
              </a:r>
              <a:endParaRPr kumimoji="1" lang="ja-JP" altLang="en-US" sz="2000"/>
            </a:p>
          </p:txBody>
        </p:sp>
        <p:sp>
          <p:nvSpPr>
            <p:cNvPr id="73" name="テキスト ボックス 72"/>
            <p:cNvSpPr txBox="1"/>
            <p:nvPr/>
          </p:nvSpPr>
          <p:spPr>
            <a:xfrm>
              <a:off x="7653125" y="2383660"/>
              <a:ext cx="171522" cy="307777"/>
            </a:xfrm>
            <a:prstGeom prst="rect">
              <a:avLst/>
            </a:prstGeom>
            <a:noFill/>
          </p:spPr>
          <p:txBody>
            <a:bodyPr wrap="none" lIns="0" tIns="0" rIns="0" bIns="0" rtlCol="0">
              <a:spAutoFit/>
            </a:bodyPr>
            <a:lstStyle/>
            <a:p>
              <a:r>
                <a:rPr kumimoji="1" lang="en-US" altLang="ja-JP" sz="2000" smtClean="0"/>
                <a:t>A</a:t>
              </a:r>
              <a:endParaRPr kumimoji="1" lang="ja-JP" altLang="en-US" sz="2000"/>
            </a:p>
          </p:txBody>
        </p:sp>
        <p:sp>
          <p:nvSpPr>
            <p:cNvPr id="74" name="テキスト ボックス 73"/>
            <p:cNvSpPr txBox="1"/>
            <p:nvPr/>
          </p:nvSpPr>
          <p:spPr>
            <a:xfrm>
              <a:off x="8108952" y="2651053"/>
              <a:ext cx="185948" cy="307777"/>
            </a:xfrm>
            <a:prstGeom prst="rect">
              <a:avLst/>
            </a:prstGeom>
            <a:noFill/>
          </p:spPr>
          <p:txBody>
            <a:bodyPr wrap="none" lIns="0" tIns="0" rIns="0" bIns="0" rtlCol="0">
              <a:spAutoFit/>
            </a:bodyPr>
            <a:lstStyle/>
            <a:p>
              <a:r>
                <a:rPr kumimoji="1" lang="en-US" altLang="ja-JP" sz="2000" smtClean="0"/>
                <a:t>D</a:t>
              </a:r>
              <a:endParaRPr kumimoji="1" lang="ja-JP" altLang="en-US" sz="2000"/>
            </a:p>
          </p:txBody>
        </p:sp>
        <p:sp>
          <p:nvSpPr>
            <p:cNvPr id="75" name="円/楕円 74"/>
            <p:cNvSpPr/>
            <p:nvPr/>
          </p:nvSpPr>
          <p:spPr>
            <a:xfrm>
              <a:off x="7913686" y="2998942"/>
              <a:ext cx="144016" cy="144016"/>
            </a:xfrm>
            <a:prstGeom prst="ellipse">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テキスト ボックス 75"/>
            <p:cNvSpPr txBox="1"/>
            <p:nvPr/>
          </p:nvSpPr>
          <p:spPr>
            <a:xfrm>
              <a:off x="8458588" y="3215570"/>
              <a:ext cx="171522" cy="307777"/>
            </a:xfrm>
            <a:prstGeom prst="rect">
              <a:avLst/>
            </a:prstGeom>
            <a:noFill/>
          </p:spPr>
          <p:txBody>
            <a:bodyPr wrap="none" lIns="0" tIns="0" rIns="0" bIns="0" rtlCol="0">
              <a:spAutoFit/>
            </a:bodyPr>
            <a:lstStyle/>
            <a:p>
              <a:r>
                <a:rPr kumimoji="1" lang="en-US" altLang="ja-JP" sz="2000" smtClean="0"/>
                <a:t>E</a:t>
              </a:r>
              <a:endParaRPr kumimoji="1" lang="ja-JP" altLang="en-US" sz="2000"/>
            </a:p>
          </p:txBody>
        </p:sp>
        <p:sp>
          <p:nvSpPr>
            <p:cNvPr id="77" name="正方形/長方形 76"/>
            <p:cNvSpPr/>
            <p:nvPr/>
          </p:nvSpPr>
          <p:spPr>
            <a:xfrm>
              <a:off x="6466216" y="3443169"/>
              <a:ext cx="1512168" cy="3582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6455298" y="3405642"/>
              <a:ext cx="1512168" cy="3582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6831230" y="3032930"/>
              <a:ext cx="978336" cy="276999"/>
            </a:xfrm>
            <a:prstGeom prst="rect">
              <a:avLst/>
            </a:prstGeom>
            <a:solidFill>
              <a:schemeClr val="bg1"/>
            </a:solidFill>
          </p:spPr>
          <p:txBody>
            <a:bodyPr wrap="square" rtlCol="0">
              <a:spAutoFit/>
            </a:bodyPr>
            <a:lstStyle/>
            <a:p>
              <a:r>
                <a:rPr kumimoji="1" lang="ja-JP" altLang="en-US" sz="1200" b="1" dirty="0" smtClean="0">
                  <a:solidFill>
                    <a:srgbClr val="FF0000"/>
                  </a:solidFill>
                </a:rPr>
                <a:t>サージング</a:t>
              </a:r>
              <a:endParaRPr kumimoji="1" lang="ja-JP" altLang="en-US" sz="1200" b="1" dirty="0">
                <a:solidFill>
                  <a:srgbClr val="FF0000"/>
                </a:solidFill>
              </a:endParaRPr>
            </a:p>
          </p:txBody>
        </p:sp>
        <p:sp>
          <p:nvSpPr>
            <p:cNvPr id="80" name="二等辺三角形 79"/>
            <p:cNvSpPr/>
            <p:nvPr/>
          </p:nvSpPr>
          <p:spPr>
            <a:xfrm rot="16200000">
              <a:off x="7211531" y="2865731"/>
              <a:ext cx="141735" cy="739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二等辺三角形 80"/>
            <p:cNvSpPr/>
            <p:nvPr/>
          </p:nvSpPr>
          <p:spPr>
            <a:xfrm rot="10800000">
              <a:off x="6401246" y="3196385"/>
              <a:ext cx="141735" cy="739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二等辺三角形 81"/>
            <p:cNvSpPr/>
            <p:nvPr/>
          </p:nvSpPr>
          <p:spPr>
            <a:xfrm rot="10800000" flipV="1">
              <a:off x="7870197" y="3211378"/>
              <a:ext cx="141735" cy="739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円/楕円 82"/>
            <p:cNvSpPr/>
            <p:nvPr/>
          </p:nvSpPr>
          <p:spPr>
            <a:xfrm>
              <a:off x="6440246" y="2901586"/>
              <a:ext cx="1512168" cy="770153"/>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6430284" y="3420591"/>
              <a:ext cx="1512168" cy="3582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5" name="直線矢印コネクタ 84"/>
            <p:cNvCxnSpPr/>
            <p:nvPr/>
          </p:nvCxnSpPr>
          <p:spPr>
            <a:xfrm>
              <a:off x="6455298" y="3405642"/>
              <a:ext cx="1512168" cy="0"/>
            </a:xfrm>
            <a:prstGeom prst="straightConnector1">
              <a:avLst/>
            </a:prstGeom>
            <a:ln w="25400">
              <a:prstDash val="sysDash"/>
              <a:tailEnd type="triangle"/>
            </a:ln>
          </p:spPr>
          <p:style>
            <a:lnRef idx="1">
              <a:schemeClr val="accent1"/>
            </a:lnRef>
            <a:fillRef idx="0">
              <a:schemeClr val="accent1"/>
            </a:fillRef>
            <a:effectRef idx="0">
              <a:schemeClr val="accent1"/>
            </a:effectRef>
            <a:fontRef idx="minor">
              <a:schemeClr val="tx1"/>
            </a:fontRef>
          </p:style>
        </p:cxnSp>
        <p:sp>
          <p:nvSpPr>
            <p:cNvPr id="86" name="二等辺三角形 85"/>
            <p:cNvSpPr/>
            <p:nvPr/>
          </p:nvSpPr>
          <p:spPr>
            <a:xfrm rot="5400000" flipH="1">
              <a:off x="7103519" y="3369787"/>
              <a:ext cx="141735" cy="7399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7358734" y="2043004"/>
              <a:ext cx="760304" cy="276999"/>
            </a:xfrm>
            <a:prstGeom prst="rect">
              <a:avLst/>
            </a:prstGeom>
            <a:solidFill>
              <a:schemeClr val="bg1"/>
            </a:solidFill>
          </p:spPr>
          <p:txBody>
            <a:bodyPr wrap="square" rtlCol="0">
              <a:spAutoFit/>
            </a:bodyPr>
            <a:lstStyle/>
            <a:p>
              <a:r>
                <a:rPr kumimoji="1" lang="ja-JP" altLang="en-US" sz="1200" b="1" dirty="0" smtClean="0"/>
                <a:t>圧力</a:t>
              </a:r>
              <a:endParaRPr kumimoji="1" lang="ja-JP" altLang="en-US" sz="1200" b="1" dirty="0"/>
            </a:p>
          </p:txBody>
        </p:sp>
        <p:sp>
          <p:nvSpPr>
            <p:cNvPr id="88" name="テキスト ボックス 87"/>
            <p:cNvSpPr txBox="1"/>
            <p:nvPr/>
          </p:nvSpPr>
          <p:spPr>
            <a:xfrm>
              <a:off x="7095945" y="3901999"/>
              <a:ext cx="760304" cy="276999"/>
            </a:xfrm>
            <a:prstGeom prst="rect">
              <a:avLst/>
            </a:prstGeom>
            <a:solidFill>
              <a:schemeClr val="bg1"/>
            </a:solidFill>
          </p:spPr>
          <p:txBody>
            <a:bodyPr wrap="square" rtlCol="0">
              <a:spAutoFit/>
            </a:bodyPr>
            <a:lstStyle/>
            <a:p>
              <a:r>
                <a:rPr kumimoji="1" lang="ja-JP" altLang="en-US" sz="1200" b="1" dirty="0" smtClean="0"/>
                <a:t>軸動力</a:t>
              </a:r>
              <a:endParaRPr kumimoji="1" lang="ja-JP" altLang="en-US" sz="1200" b="1" dirty="0"/>
            </a:p>
          </p:txBody>
        </p:sp>
        <p:sp>
          <p:nvSpPr>
            <p:cNvPr id="89" name="テキスト ボックス 88"/>
            <p:cNvSpPr txBox="1"/>
            <p:nvPr/>
          </p:nvSpPr>
          <p:spPr>
            <a:xfrm>
              <a:off x="6669840" y="5825952"/>
              <a:ext cx="831975" cy="307777"/>
            </a:xfrm>
            <a:prstGeom prst="rect">
              <a:avLst/>
            </a:prstGeom>
            <a:solidFill>
              <a:schemeClr val="bg1"/>
            </a:solidFill>
          </p:spPr>
          <p:txBody>
            <a:bodyPr vert="horz" wrap="square" rtlCol="0">
              <a:spAutoFit/>
            </a:bodyPr>
            <a:lstStyle/>
            <a:p>
              <a:r>
                <a:rPr lang="ja-JP" altLang="en-US" sz="1400" b="1">
                  <a:solidFill>
                    <a:schemeClr val="accent1">
                      <a:lumMod val="75000"/>
                    </a:schemeClr>
                  </a:solidFill>
                </a:rPr>
                <a:t>風量</a:t>
              </a:r>
              <a:endParaRPr kumimoji="1" lang="ja-JP" altLang="en-US" sz="1400" b="1" dirty="0">
                <a:solidFill>
                  <a:schemeClr val="accent1">
                    <a:lumMod val="75000"/>
                  </a:schemeClr>
                </a:solidFill>
              </a:endParaRPr>
            </a:p>
          </p:txBody>
        </p:sp>
        <p:sp>
          <p:nvSpPr>
            <p:cNvPr id="90" name="テキスト ボックス 89"/>
            <p:cNvSpPr txBox="1"/>
            <p:nvPr/>
          </p:nvSpPr>
          <p:spPr>
            <a:xfrm>
              <a:off x="5683121" y="3541215"/>
              <a:ext cx="400110" cy="1198911"/>
            </a:xfrm>
            <a:prstGeom prst="rect">
              <a:avLst/>
            </a:prstGeom>
            <a:solidFill>
              <a:schemeClr val="bg1"/>
            </a:solidFill>
          </p:spPr>
          <p:txBody>
            <a:bodyPr vert="eaVert" wrap="square" rtlCol="0">
              <a:spAutoFit/>
            </a:bodyPr>
            <a:lstStyle/>
            <a:p>
              <a:r>
                <a:rPr lang="ja-JP" altLang="en-US" sz="1400" b="1" smtClean="0">
                  <a:solidFill>
                    <a:schemeClr val="accent1">
                      <a:lumMod val="75000"/>
                    </a:schemeClr>
                  </a:solidFill>
                  <a:latin typeface="ＭＳ ゴシック" panose="020B0609070205080204" pitchFamily="49" charset="-128"/>
                  <a:ea typeface="ＭＳ ゴシック" panose="020B0609070205080204" pitchFamily="49" charset="-128"/>
                </a:rPr>
                <a:t>軸動力・</a:t>
              </a:r>
              <a:r>
                <a:rPr kumimoji="1" lang="ja-JP" altLang="en-US" sz="1400" b="1" smtClean="0">
                  <a:solidFill>
                    <a:schemeClr val="accent1">
                      <a:lumMod val="75000"/>
                    </a:schemeClr>
                  </a:solidFill>
                  <a:latin typeface="ＭＳ ゴシック" panose="020B0609070205080204" pitchFamily="49" charset="-128"/>
                  <a:ea typeface="ＭＳ ゴシック" panose="020B0609070205080204" pitchFamily="49" charset="-128"/>
                </a:rPr>
                <a:t>圧力</a:t>
              </a:r>
              <a:endParaRPr kumimoji="1" lang="ja-JP" altLang="en-US" sz="1400" b="1" dirty="0">
                <a:solidFill>
                  <a:schemeClr val="accent1">
                    <a:lumMod val="75000"/>
                  </a:schemeClr>
                </a:solidFill>
                <a:latin typeface="ＭＳ ゴシック" panose="020B0609070205080204" pitchFamily="49" charset="-128"/>
                <a:ea typeface="ＭＳ ゴシック" panose="020B0609070205080204" pitchFamily="49" charset="-128"/>
              </a:endParaRPr>
            </a:p>
          </p:txBody>
        </p:sp>
      </p:grpSp>
    </p:spTree>
    <p:extLst>
      <p:ext uri="{BB962C8B-B14F-4D97-AF65-F5344CB8AC3E}">
        <p14:creationId xmlns:p14="http://schemas.microsoft.com/office/powerpoint/2010/main" val="1107398803"/>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utoShape 28"/>
          <p:cNvSpPr>
            <a:spLocks noChangeArrowheads="1"/>
          </p:cNvSpPr>
          <p:nvPr/>
        </p:nvSpPr>
        <p:spPr bwMode="auto">
          <a:xfrm>
            <a:off x="6516291" y="1283285"/>
            <a:ext cx="3842941" cy="3433449"/>
          </a:xfrm>
          <a:prstGeom prst="wedgeRoundRectCallout">
            <a:avLst>
              <a:gd name="adj1" fmla="val 31696"/>
              <a:gd name="adj2" fmla="val 46654"/>
              <a:gd name="adj3" fmla="val 16667"/>
            </a:avLst>
          </a:prstGeom>
          <a:solidFill>
            <a:schemeClr val="accent1"/>
          </a:solidFill>
          <a:ln w="9525">
            <a:solidFill>
              <a:schemeClr val="tx1"/>
            </a:solidFill>
            <a:miter lim="800000"/>
            <a:headEnd/>
            <a:tailEnd/>
          </a:ln>
        </p:spPr>
        <p:txBody>
          <a:bodyPr lIns="104306" tIns="52153" rIns="104306" bIns="52153"/>
          <a:lstStyle/>
          <a:p>
            <a:pPr>
              <a:defRPr/>
            </a:pPr>
            <a:r>
              <a:rPr lang="ja-JP" altLang="en-US" sz="1300" b="1" dirty="0">
                <a:solidFill>
                  <a:schemeClr val="bg1"/>
                </a:solidFill>
                <a:latin typeface="+mn-ea"/>
              </a:rPr>
              <a:t>　空気をダクトに流すと、その流れを妨げる向きに送風抵抗が発生する。この送風抵抗は、装置内の静圧を上昇させる圧力のエネルギー、圧力損失と呼ばれ、次式で表される。</a:t>
            </a:r>
          </a:p>
          <a:p>
            <a:pPr>
              <a:defRPr/>
            </a:pPr>
            <a:endParaRPr lang="ja-JP" altLang="en-US" sz="1300" b="1" dirty="0">
              <a:solidFill>
                <a:schemeClr val="bg1"/>
              </a:solidFill>
              <a:latin typeface="+mn-ea"/>
            </a:endParaRPr>
          </a:p>
          <a:p>
            <a:pPr>
              <a:defRPr/>
            </a:pPr>
            <a:r>
              <a:rPr lang="ja-JP" altLang="en-US" sz="1300" b="1" dirty="0">
                <a:solidFill>
                  <a:schemeClr val="bg1"/>
                </a:solidFill>
                <a:latin typeface="+mn-ea"/>
              </a:rPr>
              <a:t>　</a:t>
            </a:r>
          </a:p>
          <a:p>
            <a:pPr>
              <a:defRPr/>
            </a:pPr>
            <a:endParaRPr lang="ja-JP" altLang="en-US" sz="1300" b="1" dirty="0">
              <a:solidFill>
                <a:schemeClr val="bg1"/>
              </a:solidFill>
              <a:latin typeface="+mn-ea"/>
            </a:endParaRPr>
          </a:p>
          <a:p>
            <a:pPr>
              <a:defRPr/>
            </a:pPr>
            <a:endParaRPr lang="ja-JP" altLang="en-US" sz="1300" b="1" dirty="0">
              <a:solidFill>
                <a:schemeClr val="bg1"/>
              </a:solidFill>
              <a:latin typeface="+mn-ea"/>
            </a:endParaRPr>
          </a:p>
          <a:p>
            <a:pPr>
              <a:defRPr/>
            </a:pPr>
            <a:endParaRPr lang="ja-JP" altLang="en-US" sz="1300" b="1" dirty="0">
              <a:solidFill>
                <a:schemeClr val="bg1"/>
              </a:solidFill>
              <a:latin typeface="+mn-ea"/>
            </a:endParaRPr>
          </a:p>
          <a:p>
            <a:pPr>
              <a:defRPr/>
            </a:pPr>
            <a:endParaRPr lang="ja-JP" altLang="en-US" sz="1300" b="1" dirty="0">
              <a:solidFill>
                <a:schemeClr val="bg1"/>
              </a:solidFill>
              <a:latin typeface="+mn-ea"/>
            </a:endParaRPr>
          </a:p>
          <a:p>
            <a:pPr>
              <a:defRPr/>
            </a:pPr>
            <a:endParaRPr lang="ja-JP" altLang="en-US" sz="1300" b="1" dirty="0">
              <a:solidFill>
                <a:schemeClr val="bg1"/>
              </a:solidFill>
              <a:latin typeface="+mn-ea"/>
            </a:endParaRPr>
          </a:p>
          <a:p>
            <a:pPr>
              <a:defRPr/>
            </a:pPr>
            <a:endParaRPr lang="ja-JP" altLang="en-US" sz="1300" b="1" dirty="0">
              <a:solidFill>
                <a:schemeClr val="bg1"/>
              </a:solidFill>
              <a:latin typeface="+mn-ea"/>
            </a:endParaRPr>
          </a:p>
          <a:p>
            <a:pPr>
              <a:defRPr/>
            </a:pPr>
            <a:r>
              <a:rPr lang="ja-JP" altLang="en-US" sz="1300" b="1" dirty="0">
                <a:solidFill>
                  <a:schemeClr val="bg1"/>
                </a:solidFill>
                <a:latin typeface="+mn-ea"/>
              </a:rPr>
              <a:t>　これは、風量</a:t>
            </a:r>
            <a:r>
              <a:rPr lang="en-US" altLang="ja-JP" sz="1300" b="1" dirty="0">
                <a:solidFill>
                  <a:schemeClr val="bg1"/>
                </a:solidFill>
                <a:latin typeface="+mn-ea"/>
              </a:rPr>
              <a:t>Q</a:t>
            </a:r>
            <a:r>
              <a:rPr lang="ja-JP" altLang="en-US" sz="1300" b="1" dirty="0">
                <a:solidFill>
                  <a:schemeClr val="bg1"/>
                </a:solidFill>
                <a:latin typeface="+mn-ea"/>
              </a:rPr>
              <a:t>を流すには、装置の中の静圧を</a:t>
            </a:r>
            <a:r>
              <a:rPr lang="en-US" altLang="ja-JP" sz="1300" b="1" dirty="0">
                <a:solidFill>
                  <a:schemeClr val="bg1"/>
                </a:solidFill>
                <a:latin typeface="+mn-ea"/>
              </a:rPr>
              <a:t>P</a:t>
            </a:r>
            <a:r>
              <a:rPr lang="ja-JP" altLang="en-US" sz="1300" b="1" dirty="0" err="1">
                <a:solidFill>
                  <a:schemeClr val="bg1"/>
                </a:solidFill>
                <a:latin typeface="+mn-ea"/>
              </a:rPr>
              <a:t>だけ</a:t>
            </a:r>
            <a:r>
              <a:rPr lang="ja-JP" altLang="en-US" sz="1300" b="1" dirty="0">
                <a:solidFill>
                  <a:schemeClr val="bg1"/>
                </a:solidFill>
                <a:latin typeface="+mn-ea"/>
              </a:rPr>
              <a:t>上昇させるファンが必要となることを意味する。</a:t>
            </a:r>
          </a:p>
        </p:txBody>
      </p:sp>
      <p:grpSp>
        <p:nvGrpSpPr>
          <p:cNvPr id="26634" name="グループ化 134"/>
          <p:cNvGrpSpPr>
            <a:grpSpLocks/>
          </p:cNvGrpSpPr>
          <p:nvPr/>
        </p:nvGrpSpPr>
        <p:grpSpPr bwMode="auto">
          <a:xfrm>
            <a:off x="501253" y="1834628"/>
            <a:ext cx="5764412" cy="1181447"/>
            <a:chOff x="642910" y="1000108"/>
            <a:chExt cx="4929222" cy="1071570"/>
          </a:xfrm>
        </p:grpSpPr>
        <p:sp>
          <p:nvSpPr>
            <p:cNvPr id="122" name="Rectangle 8"/>
            <p:cNvSpPr>
              <a:spLocks noChangeArrowheads="1"/>
            </p:cNvSpPr>
            <p:nvPr/>
          </p:nvSpPr>
          <p:spPr bwMode="auto">
            <a:xfrm>
              <a:off x="642910" y="1000108"/>
              <a:ext cx="4929222" cy="1071570"/>
            </a:xfrm>
            <a:prstGeom prst="rect">
              <a:avLst/>
            </a:prstGeom>
            <a:noFill/>
            <a:ln w="9525">
              <a:noFill/>
              <a:miter lim="800000"/>
              <a:headEnd/>
              <a:tailEnd/>
            </a:ln>
          </p:spPr>
          <p:txBody>
            <a:bodyPr/>
            <a:lstStyle/>
            <a:p>
              <a:pPr eaLnBrk="0" hangingPunct="0">
                <a:lnSpc>
                  <a:spcPts val="1825"/>
                </a:lnSpc>
                <a:spcBef>
                  <a:spcPts val="0"/>
                </a:spcBef>
                <a:defRPr/>
              </a:pPr>
              <a:r>
                <a:rPr lang="ja-JP" altLang="en-US" sz="1400" b="1" dirty="0">
                  <a:solidFill>
                    <a:schemeClr val="accent1">
                      <a:lumMod val="75000"/>
                    </a:schemeClr>
                  </a:solidFill>
                  <a:latin typeface="+mj-ea"/>
                  <a:ea typeface="+mj-ea"/>
                </a:rPr>
                <a:t>■　軸動力　</a:t>
              </a:r>
              <a:r>
                <a:rPr lang="en-US" altLang="ja-JP" sz="1400" b="1" dirty="0">
                  <a:solidFill>
                    <a:schemeClr val="accent1">
                      <a:lumMod val="75000"/>
                    </a:schemeClr>
                  </a:solidFill>
                  <a:latin typeface="+mj-ea"/>
                  <a:ea typeface="+mj-ea"/>
                </a:rPr>
                <a:t>W  </a:t>
              </a:r>
              <a:r>
                <a:rPr lang="ja-JP" altLang="en-US" sz="1400" b="1" dirty="0">
                  <a:solidFill>
                    <a:schemeClr val="accent1">
                      <a:lumMod val="75000"/>
                    </a:schemeClr>
                  </a:solidFill>
                  <a:latin typeface="+mj-ea"/>
                  <a:ea typeface="+mj-ea"/>
                </a:rPr>
                <a:t>：　風量に比例</a:t>
              </a:r>
            </a:p>
            <a:p>
              <a:pPr eaLnBrk="0" hangingPunct="0">
                <a:lnSpc>
                  <a:spcPts val="1825"/>
                </a:lnSpc>
                <a:spcBef>
                  <a:spcPts val="0"/>
                </a:spcBef>
                <a:defRPr/>
              </a:pPr>
              <a:r>
                <a:rPr lang="ja-JP" altLang="en-US" sz="1400" b="1" dirty="0">
                  <a:solidFill>
                    <a:schemeClr val="accent1">
                      <a:lumMod val="75000"/>
                    </a:schemeClr>
                  </a:solidFill>
                  <a:latin typeface="+mj-ea"/>
                  <a:ea typeface="+mj-ea"/>
                </a:rPr>
                <a:t>　　　　</a:t>
              </a:r>
            </a:p>
            <a:p>
              <a:pPr eaLnBrk="0" hangingPunct="0">
                <a:lnSpc>
                  <a:spcPts val="1369"/>
                </a:lnSpc>
                <a:spcBef>
                  <a:spcPts val="0"/>
                </a:spcBef>
                <a:defRPr/>
              </a:pP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0.163</a:t>
              </a: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a:t>
              </a:r>
              <a:r>
                <a:rPr lang="ja-JP" altLang="en-US" sz="1400" b="1" dirty="0">
                  <a:solidFill>
                    <a:schemeClr val="accent1">
                      <a:lumMod val="75000"/>
                    </a:schemeClr>
                  </a:solidFill>
                  <a:latin typeface="+mj-ea"/>
                  <a:ea typeface="+mj-ea"/>
                </a:rPr>
                <a:t>　風量 Ｑ［</a:t>
              </a:r>
              <a:r>
                <a:rPr lang="en-US" altLang="ja-JP" sz="1400" b="1" dirty="0">
                  <a:solidFill>
                    <a:schemeClr val="accent1">
                      <a:lumMod val="75000"/>
                    </a:schemeClr>
                  </a:solidFill>
                  <a:latin typeface="+mj-ea"/>
                  <a:ea typeface="+mj-ea"/>
                </a:rPr>
                <a:t>m</a:t>
              </a:r>
              <a:r>
                <a:rPr lang="en-US" altLang="ja-JP" sz="1400" b="1" baseline="30000" dirty="0">
                  <a:solidFill>
                    <a:schemeClr val="accent1">
                      <a:lumMod val="75000"/>
                    </a:schemeClr>
                  </a:solidFill>
                  <a:latin typeface="+mj-ea"/>
                  <a:ea typeface="+mj-ea"/>
                </a:rPr>
                <a:t>3</a:t>
              </a:r>
              <a:r>
                <a:rPr lang="en-US" altLang="ja-JP" sz="1400" b="1" dirty="0">
                  <a:solidFill>
                    <a:schemeClr val="accent1">
                      <a:lumMod val="75000"/>
                    </a:schemeClr>
                  </a:solidFill>
                  <a:latin typeface="+mj-ea"/>
                  <a:ea typeface="+mj-ea"/>
                </a:rPr>
                <a:t>/min</a:t>
              </a: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a:t>
              </a:r>
              <a:r>
                <a:rPr lang="ja-JP" altLang="en-US" sz="1400" b="1" dirty="0">
                  <a:solidFill>
                    <a:schemeClr val="accent1">
                      <a:lumMod val="75000"/>
                    </a:schemeClr>
                  </a:solidFill>
                  <a:latin typeface="+mj-ea"/>
                  <a:ea typeface="+mj-ea"/>
                </a:rPr>
                <a:t>　全圧 Ｐ［</a:t>
              </a:r>
              <a:r>
                <a:rPr lang="en-US" altLang="ja-JP" sz="1400" b="1" dirty="0" err="1">
                  <a:solidFill>
                    <a:schemeClr val="accent1">
                      <a:lumMod val="75000"/>
                    </a:schemeClr>
                  </a:solidFill>
                  <a:latin typeface="+mj-ea"/>
                  <a:ea typeface="+mj-ea"/>
                </a:rPr>
                <a:t>mmAq</a:t>
              </a:r>
              <a:r>
                <a:rPr lang="ja-JP" altLang="en-US" sz="1400" b="1" dirty="0">
                  <a:solidFill>
                    <a:schemeClr val="accent1">
                      <a:lumMod val="75000"/>
                    </a:schemeClr>
                  </a:solidFill>
                  <a:latin typeface="+mj-ea"/>
                  <a:ea typeface="+mj-ea"/>
                </a:rPr>
                <a:t>］</a:t>
              </a:r>
              <a:endParaRPr lang="en-US" altLang="ja-JP" sz="1400" b="1" dirty="0">
                <a:solidFill>
                  <a:schemeClr val="accent1">
                    <a:lumMod val="75000"/>
                  </a:schemeClr>
                </a:solidFill>
                <a:latin typeface="+mj-ea"/>
                <a:ea typeface="+mj-ea"/>
              </a:endParaRPr>
            </a:p>
            <a:p>
              <a:pPr eaLnBrk="0" hangingPunct="0">
                <a:lnSpc>
                  <a:spcPts val="1369"/>
                </a:lnSpc>
                <a:spcBef>
                  <a:spcPts val="0"/>
                </a:spcBef>
                <a:defRPr/>
              </a:pPr>
              <a:r>
                <a:rPr lang="ja-JP" altLang="en-US" sz="1400" b="1" dirty="0">
                  <a:solidFill>
                    <a:schemeClr val="accent1">
                      <a:lumMod val="75000"/>
                    </a:schemeClr>
                  </a:solidFill>
                  <a:latin typeface="+mj-ea"/>
                  <a:ea typeface="+mj-ea"/>
                </a:rPr>
                <a:t>軸動力 </a:t>
              </a:r>
              <a:r>
                <a:rPr lang="en-US" altLang="ja-JP" sz="1400" b="1" dirty="0">
                  <a:solidFill>
                    <a:schemeClr val="accent1">
                      <a:lumMod val="75000"/>
                    </a:schemeClr>
                  </a:solidFill>
                  <a:latin typeface="+mj-ea"/>
                  <a:ea typeface="+mj-ea"/>
                </a:rPr>
                <a:t>W[kW]   </a:t>
              </a:r>
              <a:r>
                <a:rPr lang="ja-JP" altLang="en-US" sz="1400" b="1" dirty="0">
                  <a:solidFill>
                    <a:schemeClr val="accent1">
                      <a:lumMod val="75000"/>
                    </a:schemeClr>
                  </a:solidFill>
                  <a:latin typeface="+mj-ea"/>
                  <a:ea typeface="+mj-ea"/>
                </a:rPr>
                <a:t>＝　</a:t>
              </a:r>
            </a:p>
            <a:p>
              <a:pPr eaLnBrk="0" hangingPunct="0">
                <a:lnSpc>
                  <a:spcPts val="1369"/>
                </a:lnSpc>
                <a:spcBef>
                  <a:spcPts val="0"/>
                </a:spcBef>
                <a:defRPr/>
              </a:pPr>
              <a:r>
                <a:rPr lang="ja-JP" altLang="en-US" sz="1400" b="1" dirty="0">
                  <a:solidFill>
                    <a:schemeClr val="accent1">
                      <a:lumMod val="75000"/>
                    </a:schemeClr>
                  </a:solidFill>
                  <a:latin typeface="+mj-ea"/>
                  <a:ea typeface="+mj-ea"/>
                </a:rPr>
                <a:t>　　　　　　　　　　　　　　　　　　送風機効率 </a:t>
              </a:r>
              <a:r>
                <a:rPr lang="en-US" altLang="ja-JP" sz="1400" b="1" dirty="0">
                  <a:solidFill>
                    <a:schemeClr val="accent1">
                      <a:lumMod val="75000"/>
                    </a:schemeClr>
                  </a:solidFill>
                  <a:latin typeface="+mj-ea"/>
                  <a:ea typeface="+mj-ea"/>
                </a:rPr>
                <a:t>η</a:t>
              </a: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a:t>
              </a: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10</a:t>
              </a:r>
              <a:r>
                <a:rPr lang="en-US" altLang="ja-JP" sz="1400" b="1" baseline="30000" dirty="0">
                  <a:solidFill>
                    <a:schemeClr val="accent1">
                      <a:lumMod val="75000"/>
                    </a:schemeClr>
                  </a:solidFill>
                  <a:latin typeface="+mj-ea"/>
                  <a:ea typeface="+mj-ea"/>
                </a:rPr>
                <a:t>3</a:t>
              </a:r>
              <a:endParaRPr lang="ja-JP" altLang="en-US" sz="1400" b="1" baseline="30000" dirty="0">
                <a:solidFill>
                  <a:schemeClr val="accent1">
                    <a:lumMod val="75000"/>
                  </a:schemeClr>
                </a:solidFill>
                <a:latin typeface="+mj-ea"/>
                <a:ea typeface="+mj-ea"/>
              </a:endParaRPr>
            </a:p>
            <a:p>
              <a:pPr eaLnBrk="0" hangingPunct="0">
                <a:lnSpc>
                  <a:spcPts val="1825"/>
                </a:lnSpc>
                <a:spcBef>
                  <a:spcPts val="0"/>
                </a:spcBef>
                <a:defRPr/>
              </a:pPr>
              <a:endParaRPr lang="ja-JP" altLang="en-US" sz="1400" b="1" dirty="0">
                <a:solidFill>
                  <a:schemeClr val="accent1">
                    <a:lumMod val="75000"/>
                  </a:schemeClr>
                </a:solidFill>
                <a:latin typeface="+mn-ea"/>
                <a:ea typeface="+mn-ea"/>
              </a:endParaRPr>
            </a:p>
          </p:txBody>
        </p:sp>
        <p:cxnSp>
          <p:nvCxnSpPr>
            <p:cNvPr id="123" name="直線コネクタ 122"/>
            <p:cNvCxnSpPr/>
            <p:nvPr/>
          </p:nvCxnSpPr>
          <p:spPr>
            <a:xfrm>
              <a:off x="2071670" y="1643050"/>
              <a:ext cx="3429024"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6635" name="グループ化 118"/>
          <p:cNvGrpSpPr>
            <a:grpSpLocks/>
          </p:cNvGrpSpPr>
          <p:nvPr/>
        </p:nvGrpSpPr>
        <p:grpSpPr bwMode="auto">
          <a:xfrm>
            <a:off x="501253" y="3348583"/>
            <a:ext cx="5764412" cy="3794952"/>
            <a:chOff x="642938" y="2071688"/>
            <a:chExt cx="4929187" cy="3429000"/>
          </a:xfrm>
        </p:grpSpPr>
        <p:sp>
          <p:nvSpPr>
            <p:cNvPr id="125" name="Rectangle 8"/>
            <p:cNvSpPr>
              <a:spLocks noChangeArrowheads="1"/>
            </p:cNvSpPr>
            <p:nvPr/>
          </p:nvSpPr>
          <p:spPr bwMode="auto">
            <a:xfrm>
              <a:off x="642938" y="2071688"/>
              <a:ext cx="4929187" cy="1070610"/>
            </a:xfrm>
            <a:prstGeom prst="rect">
              <a:avLst/>
            </a:prstGeom>
            <a:noFill/>
            <a:ln w="9525">
              <a:noFill/>
              <a:miter lim="800000"/>
              <a:headEnd/>
              <a:tailEnd/>
            </a:ln>
          </p:spPr>
          <p:txBody>
            <a:bodyPr/>
            <a:lstStyle/>
            <a:p>
              <a:pPr eaLnBrk="0" hangingPunct="0">
                <a:lnSpc>
                  <a:spcPts val="1825"/>
                </a:lnSpc>
                <a:spcBef>
                  <a:spcPts val="0"/>
                </a:spcBef>
                <a:defRPr/>
              </a:pPr>
              <a:r>
                <a:rPr lang="ja-JP" altLang="en-US" sz="1400" b="1" dirty="0">
                  <a:solidFill>
                    <a:schemeClr val="accent1">
                      <a:lumMod val="75000"/>
                    </a:schemeClr>
                  </a:solidFill>
                  <a:latin typeface="+mj-ea"/>
                  <a:ea typeface="+mj-ea"/>
                </a:rPr>
                <a:t>■　比例法則</a:t>
              </a:r>
            </a:p>
            <a:p>
              <a:pPr eaLnBrk="0" hangingPunct="0">
                <a:lnSpc>
                  <a:spcPts val="1825"/>
                </a:lnSpc>
                <a:spcBef>
                  <a:spcPts val="0"/>
                </a:spcBef>
                <a:defRPr/>
              </a:pPr>
              <a:r>
                <a:rPr lang="ja-JP" altLang="en-US" sz="1400" b="1" dirty="0">
                  <a:solidFill>
                    <a:schemeClr val="accent1">
                      <a:lumMod val="75000"/>
                    </a:schemeClr>
                  </a:solidFill>
                  <a:latin typeface="+mj-ea"/>
                  <a:ea typeface="+mj-ea"/>
                </a:rPr>
                <a:t>　　①　風量 </a:t>
              </a:r>
              <a:r>
                <a:rPr lang="en-US" altLang="ja-JP" sz="1400" b="1" dirty="0">
                  <a:solidFill>
                    <a:schemeClr val="accent1">
                      <a:lumMod val="75000"/>
                    </a:schemeClr>
                  </a:solidFill>
                  <a:latin typeface="+mj-ea"/>
                  <a:ea typeface="+mj-ea"/>
                </a:rPr>
                <a:t>Q </a:t>
              </a:r>
              <a:r>
                <a:rPr lang="ja-JP" altLang="en-US" sz="1400" b="1" dirty="0">
                  <a:solidFill>
                    <a:schemeClr val="accent1">
                      <a:lumMod val="75000"/>
                    </a:schemeClr>
                  </a:solidFill>
                  <a:latin typeface="+mj-ea"/>
                  <a:ea typeface="+mj-ea"/>
                </a:rPr>
                <a:t>は回転数 </a:t>
              </a:r>
              <a:r>
                <a:rPr lang="en-US" altLang="ja-JP" sz="1400" b="1" dirty="0">
                  <a:solidFill>
                    <a:schemeClr val="accent1">
                      <a:lumMod val="75000"/>
                    </a:schemeClr>
                  </a:solidFill>
                  <a:latin typeface="+mj-ea"/>
                  <a:ea typeface="+mj-ea"/>
                </a:rPr>
                <a:t>N </a:t>
              </a:r>
              <a:r>
                <a:rPr lang="ja-JP" altLang="en-US" sz="1400" b="1" dirty="0">
                  <a:solidFill>
                    <a:schemeClr val="accent1">
                      <a:lumMod val="75000"/>
                    </a:schemeClr>
                  </a:solidFill>
                  <a:latin typeface="+mj-ea"/>
                  <a:ea typeface="+mj-ea"/>
                </a:rPr>
                <a:t>に比例</a:t>
              </a:r>
            </a:p>
            <a:p>
              <a:pPr eaLnBrk="0" hangingPunct="0">
                <a:lnSpc>
                  <a:spcPts val="1825"/>
                </a:lnSpc>
                <a:spcBef>
                  <a:spcPts val="0"/>
                </a:spcBef>
                <a:defRPr/>
              </a:pPr>
              <a:r>
                <a:rPr lang="ja-JP" altLang="en-US" sz="1400" b="1" dirty="0">
                  <a:solidFill>
                    <a:schemeClr val="accent1">
                      <a:lumMod val="75000"/>
                    </a:schemeClr>
                  </a:solidFill>
                  <a:latin typeface="+mj-ea"/>
                  <a:ea typeface="+mj-ea"/>
                </a:rPr>
                <a:t>　　　　</a:t>
              </a:r>
            </a:p>
            <a:p>
              <a:pPr eaLnBrk="0" hangingPunct="0">
                <a:lnSpc>
                  <a:spcPts val="1369"/>
                </a:lnSpc>
                <a:spcBef>
                  <a:spcPts val="0"/>
                </a:spcBef>
                <a:defRPr/>
              </a:pP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N</a:t>
              </a:r>
              <a:r>
                <a:rPr lang="en-US" altLang="ja-JP" sz="1400" b="1" baseline="-25000" dirty="0">
                  <a:solidFill>
                    <a:schemeClr val="accent1">
                      <a:lumMod val="75000"/>
                    </a:schemeClr>
                  </a:solidFill>
                  <a:latin typeface="+mj-ea"/>
                  <a:ea typeface="+mj-ea"/>
                </a:rPr>
                <a:t>1</a:t>
              </a:r>
            </a:p>
            <a:p>
              <a:pPr eaLnBrk="0" hangingPunct="0">
                <a:lnSpc>
                  <a:spcPts val="1369"/>
                </a:lnSpc>
                <a:spcBef>
                  <a:spcPts val="0"/>
                </a:spcBef>
                <a:defRPr/>
              </a:pP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Q</a:t>
              </a:r>
              <a:r>
                <a:rPr lang="en-US" altLang="ja-JP" sz="1400" b="1" baseline="-25000" dirty="0">
                  <a:solidFill>
                    <a:schemeClr val="accent1">
                      <a:lumMod val="75000"/>
                    </a:schemeClr>
                  </a:solidFill>
                  <a:latin typeface="+mj-ea"/>
                  <a:ea typeface="+mj-ea"/>
                </a:rPr>
                <a:t>1</a:t>
              </a:r>
              <a:r>
                <a:rPr lang="en-US" altLang="ja-JP" sz="1400" b="1" dirty="0">
                  <a:solidFill>
                    <a:schemeClr val="accent1">
                      <a:lumMod val="75000"/>
                    </a:schemeClr>
                  </a:solidFill>
                  <a:latin typeface="+mj-ea"/>
                  <a:ea typeface="+mj-ea"/>
                </a:rPr>
                <a:t>   </a:t>
              </a: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a:t>
              </a: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Q</a:t>
              </a:r>
              <a:r>
                <a:rPr lang="en-US" altLang="ja-JP" sz="1400" b="1" baseline="-25000" dirty="0">
                  <a:solidFill>
                    <a:schemeClr val="accent1">
                      <a:lumMod val="75000"/>
                    </a:schemeClr>
                  </a:solidFill>
                  <a:latin typeface="+mj-ea"/>
                  <a:ea typeface="+mj-ea"/>
                </a:rPr>
                <a:t>2</a:t>
              </a:r>
              <a:endParaRPr lang="ja-JP" altLang="en-US" sz="1400" b="1" baseline="-25000" dirty="0">
                <a:solidFill>
                  <a:schemeClr val="accent1">
                    <a:lumMod val="75000"/>
                  </a:schemeClr>
                </a:solidFill>
                <a:latin typeface="+mj-ea"/>
                <a:ea typeface="+mj-ea"/>
              </a:endParaRPr>
            </a:p>
            <a:p>
              <a:pPr eaLnBrk="0" hangingPunct="0">
                <a:lnSpc>
                  <a:spcPts val="1369"/>
                </a:lnSpc>
                <a:spcBef>
                  <a:spcPts val="0"/>
                </a:spcBef>
                <a:defRPr/>
              </a:pP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N</a:t>
              </a:r>
              <a:r>
                <a:rPr lang="en-US" altLang="ja-JP" sz="1400" b="1" baseline="-25000" dirty="0">
                  <a:solidFill>
                    <a:schemeClr val="accent1">
                      <a:lumMod val="75000"/>
                    </a:schemeClr>
                  </a:solidFill>
                  <a:latin typeface="+mj-ea"/>
                  <a:ea typeface="+mj-ea"/>
                </a:rPr>
                <a:t>2</a:t>
              </a:r>
              <a:r>
                <a:rPr lang="ja-JP" altLang="en-US" sz="1400" b="1" dirty="0">
                  <a:solidFill>
                    <a:schemeClr val="accent1">
                      <a:lumMod val="75000"/>
                    </a:schemeClr>
                  </a:solidFill>
                  <a:latin typeface="+mj-ea"/>
                  <a:ea typeface="+mj-ea"/>
                </a:rPr>
                <a:t>　　　　　</a:t>
              </a:r>
              <a:endParaRPr lang="ja-JP" altLang="en-US" sz="1400" b="1" baseline="30000" dirty="0">
                <a:solidFill>
                  <a:schemeClr val="accent1">
                    <a:lumMod val="75000"/>
                  </a:schemeClr>
                </a:solidFill>
                <a:latin typeface="+mj-ea"/>
                <a:ea typeface="+mj-ea"/>
              </a:endParaRPr>
            </a:p>
            <a:p>
              <a:pPr eaLnBrk="0" hangingPunct="0">
                <a:lnSpc>
                  <a:spcPts val="1825"/>
                </a:lnSpc>
                <a:spcBef>
                  <a:spcPts val="0"/>
                </a:spcBef>
                <a:defRPr/>
              </a:pPr>
              <a:endParaRPr lang="ja-JP" altLang="en-US" sz="1400" b="1" dirty="0">
                <a:solidFill>
                  <a:schemeClr val="accent1">
                    <a:lumMod val="75000"/>
                  </a:schemeClr>
                </a:solidFill>
                <a:latin typeface="+mn-ea"/>
                <a:ea typeface="+mn-ea"/>
              </a:endParaRPr>
            </a:p>
          </p:txBody>
        </p:sp>
        <p:cxnSp>
          <p:nvCxnSpPr>
            <p:cNvPr id="126" name="直線コネクタ 125"/>
            <p:cNvCxnSpPr/>
            <p:nvPr/>
          </p:nvCxnSpPr>
          <p:spPr>
            <a:xfrm>
              <a:off x="1857376" y="2982586"/>
              <a:ext cx="571500" cy="1906"/>
            </a:xfrm>
            <a:prstGeom prst="line">
              <a:avLst/>
            </a:prstGeom>
          </p:spPr>
          <p:style>
            <a:lnRef idx="1">
              <a:schemeClr val="accent1"/>
            </a:lnRef>
            <a:fillRef idx="0">
              <a:schemeClr val="accent1"/>
            </a:fillRef>
            <a:effectRef idx="0">
              <a:schemeClr val="accent1"/>
            </a:effectRef>
            <a:fontRef idx="minor">
              <a:schemeClr val="tx1"/>
            </a:fontRef>
          </p:style>
        </p:cxnSp>
        <p:sp>
          <p:nvSpPr>
            <p:cNvPr id="132" name="Rectangle 8"/>
            <p:cNvSpPr>
              <a:spLocks noChangeArrowheads="1"/>
            </p:cNvSpPr>
            <p:nvPr/>
          </p:nvSpPr>
          <p:spPr bwMode="auto">
            <a:xfrm>
              <a:off x="642938" y="4428174"/>
              <a:ext cx="4929187" cy="1072514"/>
            </a:xfrm>
            <a:prstGeom prst="rect">
              <a:avLst/>
            </a:prstGeom>
            <a:noFill/>
            <a:ln w="9525">
              <a:noFill/>
              <a:miter lim="800000"/>
              <a:headEnd/>
              <a:tailEnd/>
            </a:ln>
          </p:spPr>
          <p:txBody>
            <a:bodyPr/>
            <a:lstStyle/>
            <a:p>
              <a:pPr eaLnBrk="0" hangingPunct="0">
                <a:lnSpc>
                  <a:spcPts val="1825"/>
                </a:lnSpc>
                <a:spcBef>
                  <a:spcPts val="0"/>
                </a:spcBef>
                <a:defRPr/>
              </a:pPr>
              <a:r>
                <a:rPr lang="ja-JP" altLang="en-US" sz="1400" b="1" dirty="0">
                  <a:solidFill>
                    <a:schemeClr val="accent1">
                      <a:lumMod val="75000"/>
                    </a:schemeClr>
                  </a:solidFill>
                  <a:latin typeface="+mj-ea"/>
                  <a:ea typeface="+mj-ea"/>
                </a:rPr>
                <a:t>　　③　軸動力 </a:t>
              </a:r>
              <a:r>
                <a:rPr lang="en-US" altLang="ja-JP" sz="1400" b="1" dirty="0">
                  <a:solidFill>
                    <a:schemeClr val="accent1">
                      <a:lumMod val="75000"/>
                    </a:schemeClr>
                  </a:solidFill>
                  <a:latin typeface="+mj-ea"/>
                  <a:ea typeface="+mj-ea"/>
                </a:rPr>
                <a:t>W </a:t>
              </a:r>
              <a:r>
                <a:rPr lang="ja-JP" altLang="en-US" sz="1400" b="1" dirty="0">
                  <a:solidFill>
                    <a:schemeClr val="accent1">
                      <a:lumMod val="75000"/>
                    </a:schemeClr>
                  </a:solidFill>
                  <a:latin typeface="+mj-ea"/>
                  <a:ea typeface="+mj-ea"/>
                </a:rPr>
                <a:t>は回転数 </a:t>
              </a:r>
              <a:r>
                <a:rPr lang="en-US" altLang="ja-JP" sz="1400" b="1" dirty="0">
                  <a:solidFill>
                    <a:schemeClr val="accent1">
                      <a:lumMod val="75000"/>
                    </a:schemeClr>
                  </a:solidFill>
                  <a:latin typeface="+mj-ea"/>
                  <a:ea typeface="+mj-ea"/>
                </a:rPr>
                <a:t>N </a:t>
              </a:r>
              <a:r>
                <a:rPr lang="ja-JP" altLang="en-US" sz="1400" b="1" dirty="0">
                  <a:solidFill>
                    <a:schemeClr val="accent1">
                      <a:lumMod val="75000"/>
                    </a:schemeClr>
                  </a:solidFill>
                  <a:latin typeface="+mj-ea"/>
                  <a:ea typeface="+mj-ea"/>
                </a:rPr>
                <a:t>の３乗に比例</a:t>
              </a:r>
            </a:p>
            <a:p>
              <a:pPr eaLnBrk="0" hangingPunct="0">
                <a:lnSpc>
                  <a:spcPts val="1825"/>
                </a:lnSpc>
                <a:spcBef>
                  <a:spcPts val="0"/>
                </a:spcBef>
                <a:defRPr/>
              </a:pPr>
              <a:r>
                <a:rPr lang="ja-JP" altLang="en-US" sz="1400" b="1" dirty="0">
                  <a:solidFill>
                    <a:schemeClr val="accent1">
                      <a:lumMod val="75000"/>
                    </a:schemeClr>
                  </a:solidFill>
                  <a:latin typeface="+mj-ea"/>
                  <a:ea typeface="+mj-ea"/>
                </a:rPr>
                <a:t>　　　　</a:t>
              </a:r>
            </a:p>
            <a:p>
              <a:pPr eaLnBrk="0" hangingPunct="0">
                <a:lnSpc>
                  <a:spcPts val="1369"/>
                </a:lnSpc>
                <a:spcBef>
                  <a:spcPts val="0"/>
                </a:spcBef>
                <a:defRPr/>
              </a:pP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N</a:t>
              </a:r>
              <a:r>
                <a:rPr lang="en-US" altLang="ja-JP" sz="1400" b="1" baseline="-25000" dirty="0">
                  <a:solidFill>
                    <a:schemeClr val="accent1">
                      <a:lumMod val="75000"/>
                    </a:schemeClr>
                  </a:solidFill>
                  <a:latin typeface="+mj-ea"/>
                  <a:ea typeface="+mj-ea"/>
                </a:rPr>
                <a:t>1 </a:t>
              </a:r>
              <a:r>
                <a:rPr lang="en-US" altLang="ja-JP" sz="1400" b="1" dirty="0">
                  <a:solidFill>
                    <a:schemeClr val="accent1">
                      <a:lumMod val="75000"/>
                    </a:schemeClr>
                  </a:solidFill>
                  <a:latin typeface="+mj-ea"/>
                  <a:ea typeface="+mj-ea"/>
                </a:rPr>
                <a:t>      </a:t>
              </a:r>
              <a:r>
                <a:rPr lang="en-US" altLang="ja-JP" sz="1400" b="1" baseline="30000" dirty="0">
                  <a:solidFill>
                    <a:schemeClr val="accent1">
                      <a:lumMod val="75000"/>
                    </a:schemeClr>
                  </a:solidFill>
                  <a:latin typeface="+mj-ea"/>
                  <a:ea typeface="+mj-ea"/>
                </a:rPr>
                <a:t>3</a:t>
              </a:r>
            </a:p>
            <a:p>
              <a:pPr eaLnBrk="0" hangingPunct="0">
                <a:lnSpc>
                  <a:spcPts val="1369"/>
                </a:lnSpc>
                <a:spcBef>
                  <a:spcPts val="0"/>
                </a:spcBef>
                <a:defRPr/>
              </a:pP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P</a:t>
              </a:r>
              <a:r>
                <a:rPr lang="en-US" altLang="ja-JP" sz="1400" b="1" baseline="-25000" dirty="0">
                  <a:solidFill>
                    <a:schemeClr val="accent1">
                      <a:lumMod val="75000"/>
                    </a:schemeClr>
                  </a:solidFill>
                  <a:latin typeface="+mj-ea"/>
                  <a:ea typeface="+mj-ea"/>
                </a:rPr>
                <a:t>1</a:t>
              </a:r>
              <a:r>
                <a:rPr lang="en-US" altLang="ja-JP" sz="1400" b="1" dirty="0">
                  <a:solidFill>
                    <a:schemeClr val="accent1">
                      <a:lumMod val="75000"/>
                    </a:schemeClr>
                  </a:solidFill>
                  <a:latin typeface="+mj-ea"/>
                  <a:ea typeface="+mj-ea"/>
                </a:rPr>
                <a:t>   </a:t>
              </a: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a:t>
              </a: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P</a:t>
              </a:r>
              <a:r>
                <a:rPr lang="en-US" altLang="ja-JP" sz="1400" b="1" baseline="-25000" dirty="0">
                  <a:solidFill>
                    <a:schemeClr val="accent1">
                      <a:lumMod val="75000"/>
                    </a:schemeClr>
                  </a:solidFill>
                  <a:latin typeface="+mj-ea"/>
                  <a:ea typeface="+mj-ea"/>
                </a:rPr>
                <a:t>2</a:t>
              </a:r>
              <a:endParaRPr lang="ja-JP" altLang="en-US" sz="1400" b="1" baseline="-25000" dirty="0">
                <a:solidFill>
                  <a:schemeClr val="accent1">
                    <a:lumMod val="75000"/>
                  </a:schemeClr>
                </a:solidFill>
                <a:latin typeface="+mj-ea"/>
                <a:ea typeface="+mj-ea"/>
              </a:endParaRPr>
            </a:p>
            <a:p>
              <a:pPr eaLnBrk="0" hangingPunct="0">
                <a:lnSpc>
                  <a:spcPts val="1369"/>
                </a:lnSpc>
                <a:spcBef>
                  <a:spcPts val="0"/>
                </a:spcBef>
                <a:defRPr/>
              </a:pP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N</a:t>
              </a:r>
              <a:r>
                <a:rPr lang="en-US" altLang="ja-JP" sz="1400" b="1" baseline="-25000" dirty="0">
                  <a:solidFill>
                    <a:schemeClr val="accent1">
                      <a:lumMod val="75000"/>
                    </a:schemeClr>
                  </a:solidFill>
                  <a:latin typeface="+mj-ea"/>
                  <a:ea typeface="+mj-ea"/>
                </a:rPr>
                <a:t>2</a:t>
              </a:r>
              <a:r>
                <a:rPr lang="ja-JP" altLang="en-US" sz="1400" b="1" dirty="0">
                  <a:solidFill>
                    <a:schemeClr val="accent1">
                      <a:lumMod val="75000"/>
                    </a:schemeClr>
                  </a:solidFill>
                  <a:latin typeface="+mj-ea"/>
                  <a:ea typeface="+mj-ea"/>
                </a:rPr>
                <a:t>　　　　　</a:t>
              </a:r>
              <a:endParaRPr lang="ja-JP" altLang="en-US" sz="1400" b="1" baseline="30000" dirty="0">
                <a:solidFill>
                  <a:schemeClr val="accent1">
                    <a:lumMod val="75000"/>
                  </a:schemeClr>
                </a:solidFill>
                <a:latin typeface="+mj-ea"/>
                <a:ea typeface="+mj-ea"/>
              </a:endParaRPr>
            </a:p>
            <a:p>
              <a:pPr eaLnBrk="0" hangingPunct="0">
                <a:lnSpc>
                  <a:spcPts val="1825"/>
                </a:lnSpc>
                <a:spcBef>
                  <a:spcPts val="0"/>
                </a:spcBef>
                <a:defRPr/>
              </a:pPr>
              <a:endParaRPr lang="ja-JP" altLang="en-US" sz="1400" b="1" dirty="0">
                <a:solidFill>
                  <a:schemeClr val="accent1">
                    <a:lumMod val="75000"/>
                  </a:schemeClr>
                </a:solidFill>
                <a:latin typeface="+mn-ea"/>
                <a:ea typeface="+mn-ea"/>
              </a:endParaRPr>
            </a:p>
          </p:txBody>
        </p:sp>
        <p:sp>
          <p:nvSpPr>
            <p:cNvPr id="133" name="大かっこ 132"/>
            <p:cNvSpPr/>
            <p:nvPr/>
          </p:nvSpPr>
          <p:spPr>
            <a:xfrm>
              <a:off x="1857376" y="4934512"/>
              <a:ext cx="642937" cy="428626"/>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nvGrpSpPr>
            <p:cNvPr id="26642" name="グループ化 135"/>
            <p:cNvGrpSpPr>
              <a:grpSpLocks/>
            </p:cNvGrpSpPr>
            <p:nvPr/>
          </p:nvGrpSpPr>
          <p:grpSpPr bwMode="auto">
            <a:xfrm>
              <a:off x="642938" y="3355657"/>
              <a:ext cx="4929187" cy="1776313"/>
              <a:chOff x="1714480" y="3785873"/>
              <a:chExt cx="4929222" cy="1776327"/>
            </a:xfrm>
          </p:grpSpPr>
          <p:sp>
            <p:nvSpPr>
              <p:cNvPr id="128" name="Rectangle 8"/>
              <p:cNvSpPr>
                <a:spLocks noChangeArrowheads="1"/>
              </p:cNvSpPr>
              <p:nvPr/>
            </p:nvSpPr>
            <p:spPr bwMode="auto">
              <a:xfrm>
                <a:off x="1714480" y="3785873"/>
                <a:ext cx="4929222" cy="1072523"/>
              </a:xfrm>
              <a:prstGeom prst="rect">
                <a:avLst/>
              </a:prstGeom>
              <a:noFill/>
              <a:ln w="9525">
                <a:noFill/>
                <a:miter lim="800000"/>
                <a:headEnd/>
                <a:tailEnd/>
              </a:ln>
            </p:spPr>
            <p:txBody>
              <a:bodyPr/>
              <a:lstStyle/>
              <a:p>
                <a:pPr eaLnBrk="0" hangingPunct="0">
                  <a:lnSpc>
                    <a:spcPts val="1825"/>
                  </a:lnSpc>
                  <a:spcBef>
                    <a:spcPts val="0"/>
                  </a:spcBef>
                  <a:defRPr/>
                </a:pPr>
                <a:r>
                  <a:rPr lang="ja-JP" altLang="en-US" sz="1400" b="1" dirty="0">
                    <a:solidFill>
                      <a:schemeClr val="accent1">
                        <a:lumMod val="75000"/>
                      </a:schemeClr>
                    </a:solidFill>
                    <a:latin typeface="+mj-ea"/>
                    <a:ea typeface="+mj-ea"/>
                  </a:rPr>
                  <a:t>　　②　全圧 </a:t>
                </a:r>
                <a:r>
                  <a:rPr lang="en-US" altLang="ja-JP" sz="1400" b="1" dirty="0">
                    <a:solidFill>
                      <a:schemeClr val="accent1">
                        <a:lumMod val="75000"/>
                      </a:schemeClr>
                    </a:solidFill>
                    <a:latin typeface="+mj-ea"/>
                    <a:ea typeface="+mj-ea"/>
                  </a:rPr>
                  <a:t>P </a:t>
                </a:r>
                <a:r>
                  <a:rPr lang="ja-JP" altLang="en-US" sz="1400" b="1" dirty="0">
                    <a:solidFill>
                      <a:schemeClr val="accent1">
                        <a:lumMod val="75000"/>
                      </a:schemeClr>
                    </a:solidFill>
                    <a:latin typeface="+mj-ea"/>
                    <a:ea typeface="+mj-ea"/>
                  </a:rPr>
                  <a:t>は回転数 </a:t>
                </a:r>
                <a:r>
                  <a:rPr lang="en-US" altLang="ja-JP" sz="1400" b="1" dirty="0">
                    <a:solidFill>
                      <a:schemeClr val="accent1">
                        <a:lumMod val="75000"/>
                      </a:schemeClr>
                    </a:solidFill>
                    <a:latin typeface="+mj-ea"/>
                    <a:ea typeface="+mj-ea"/>
                  </a:rPr>
                  <a:t>N </a:t>
                </a:r>
                <a:r>
                  <a:rPr lang="ja-JP" altLang="en-US" sz="1400" b="1" dirty="0">
                    <a:solidFill>
                      <a:schemeClr val="accent1">
                        <a:lumMod val="75000"/>
                      </a:schemeClr>
                    </a:solidFill>
                    <a:latin typeface="+mj-ea"/>
                    <a:ea typeface="+mj-ea"/>
                  </a:rPr>
                  <a:t>の２乗に比例</a:t>
                </a:r>
              </a:p>
              <a:p>
                <a:pPr eaLnBrk="0" hangingPunct="0">
                  <a:lnSpc>
                    <a:spcPts val="1825"/>
                  </a:lnSpc>
                  <a:spcBef>
                    <a:spcPts val="0"/>
                  </a:spcBef>
                  <a:defRPr/>
                </a:pPr>
                <a:r>
                  <a:rPr lang="ja-JP" altLang="en-US" sz="1400" b="1" dirty="0">
                    <a:solidFill>
                      <a:schemeClr val="accent1">
                        <a:lumMod val="75000"/>
                      </a:schemeClr>
                    </a:solidFill>
                    <a:latin typeface="+mj-ea"/>
                    <a:ea typeface="+mj-ea"/>
                  </a:rPr>
                  <a:t>　　　　</a:t>
                </a:r>
              </a:p>
              <a:p>
                <a:pPr eaLnBrk="0" hangingPunct="0">
                  <a:lnSpc>
                    <a:spcPts val="1369"/>
                  </a:lnSpc>
                  <a:spcBef>
                    <a:spcPts val="0"/>
                  </a:spcBef>
                  <a:defRPr/>
                </a:pP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N</a:t>
                </a:r>
                <a:r>
                  <a:rPr lang="en-US" altLang="ja-JP" sz="1400" b="1" baseline="-25000" dirty="0">
                    <a:solidFill>
                      <a:schemeClr val="accent1">
                        <a:lumMod val="75000"/>
                      </a:schemeClr>
                    </a:solidFill>
                    <a:latin typeface="+mj-ea"/>
                    <a:ea typeface="+mj-ea"/>
                  </a:rPr>
                  <a:t>1 </a:t>
                </a:r>
                <a:r>
                  <a:rPr lang="en-US" altLang="ja-JP" sz="1400" b="1" dirty="0">
                    <a:solidFill>
                      <a:schemeClr val="accent1">
                        <a:lumMod val="75000"/>
                      </a:schemeClr>
                    </a:solidFill>
                    <a:latin typeface="+mj-ea"/>
                    <a:ea typeface="+mj-ea"/>
                  </a:rPr>
                  <a:t>      </a:t>
                </a:r>
                <a:r>
                  <a:rPr lang="en-US" altLang="ja-JP" sz="1400" b="1" baseline="30000" dirty="0">
                    <a:solidFill>
                      <a:schemeClr val="accent1">
                        <a:lumMod val="75000"/>
                      </a:schemeClr>
                    </a:solidFill>
                    <a:latin typeface="+mj-ea"/>
                    <a:ea typeface="+mj-ea"/>
                  </a:rPr>
                  <a:t>2</a:t>
                </a:r>
              </a:p>
              <a:p>
                <a:pPr eaLnBrk="0" hangingPunct="0">
                  <a:lnSpc>
                    <a:spcPts val="1369"/>
                  </a:lnSpc>
                  <a:spcBef>
                    <a:spcPts val="0"/>
                  </a:spcBef>
                  <a:defRPr/>
                </a:pP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P</a:t>
                </a:r>
                <a:r>
                  <a:rPr lang="en-US" altLang="ja-JP" sz="1400" b="1" baseline="-25000" dirty="0">
                    <a:solidFill>
                      <a:schemeClr val="accent1">
                        <a:lumMod val="75000"/>
                      </a:schemeClr>
                    </a:solidFill>
                    <a:latin typeface="+mj-ea"/>
                    <a:ea typeface="+mj-ea"/>
                  </a:rPr>
                  <a:t>1 </a:t>
                </a:r>
                <a:r>
                  <a:rPr lang="en-US" altLang="ja-JP" sz="1400" b="1" dirty="0">
                    <a:solidFill>
                      <a:schemeClr val="accent1">
                        <a:lumMod val="75000"/>
                      </a:schemeClr>
                    </a:solidFill>
                    <a:latin typeface="+mj-ea"/>
                    <a:ea typeface="+mj-ea"/>
                  </a:rPr>
                  <a:t>  </a:t>
                </a: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a:t>
                </a: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P</a:t>
                </a:r>
                <a:r>
                  <a:rPr lang="en-US" altLang="ja-JP" sz="1400" b="1" baseline="-25000" dirty="0">
                    <a:solidFill>
                      <a:schemeClr val="accent1">
                        <a:lumMod val="75000"/>
                      </a:schemeClr>
                    </a:solidFill>
                    <a:latin typeface="+mj-ea"/>
                    <a:ea typeface="+mj-ea"/>
                  </a:rPr>
                  <a:t>2</a:t>
                </a:r>
                <a:endParaRPr lang="ja-JP" altLang="en-US" sz="1400" b="1" baseline="-25000" dirty="0">
                  <a:solidFill>
                    <a:schemeClr val="accent1">
                      <a:lumMod val="75000"/>
                    </a:schemeClr>
                  </a:solidFill>
                  <a:latin typeface="+mj-ea"/>
                  <a:ea typeface="+mj-ea"/>
                </a:endParaRPr>
              </a:p>
              <a:p>
                <a:pPr eaLnBrk="0" hangingPunct="0">
                  <a:lnSpc>
                    <a:spcPts val="1369"/>
                  </a:lnSpc>
                  <a:spcBef>
                    <a:spcPts val="0"/>
                  </a:spcBef>
                  <a:defRPr/>
                </a:pPr>
                <a:r>
                  <a:rPr lang="ja-JP" altLang="en-US" sz="1400" b="1" dirty="0">
                    <a:solidFill>
                      <a:schemeClr val="accent1">
                        <a:lumMod val="75000"/>
                      </a:schemeClr>
                    </a:solidFill>
                    <a:latin typeface="+mj-ea"/>
                    <a:ea typeface="+mj-ea"/>
                  </a:rPr>
                  <a:t>　　　　　　　　　　　　　</a:t>
                </a:r>
                <a:r>
                  <a:rPr lang="en-US" altLang="ja-JP" sz="1400" b="1" dirty="0">
                    <a:solidFill>
                      <a:schemeClr val="accent1">
                        <a:lumMod val="75000"/>
                      </a:schemeClr>
                    </a:solidFill>
                    <a:latin typeface="+mj-ea"/>
                    <a:ea typeface="+mj-ea"/>
                  </a:rPr>
                  <a:t>N</a:t>
                </a:r>
                <a:r>
                  <a:rPr lang="en-US" altLang="ja-JP" sz="1400" b="1" baseline="-25000" dirty="0">
                    <a:solidFill>
                      <a:schemeClr val="accent1">
                        <a:lumMod val="75000"/>
                      </a:schemeClr>
                    </a:solidFill>
                    <a:latin typeface="+mj-ea"/>
                    <a:ea typeface="+mj-ea"/>
                  </a:rPr>
                  <a:t>2</a:t>
                </a:r>
                <a:r>
                  <a:rPr lang="ja-JP" altLang="en-US" sz="1400" b="1" dirty="0">
                    <a:solidFill>
                      <a:schemeClr val="accent1">
                        <a:lumMod val="75000"/>
                      </a:schemeClr>
                    </a:solidFill>
                    <a:latin typeface="+mj-ea"/>
                    <a:ea typeface="+mj-ea"/>
                  </a:rPr>
                  <a:t>　　　　　</a:t>
                </a:r>
                <a:endParaRPr lang="ja-JP" altLang="en-US" sz="1400" b="1" baseline="30000" dirty="0">
                  <a:solidFill>
                    <a:schemeClr val="accent1">
                      <a:lumMod val="75000"/>
                    </a:schemeClr>
                  </a:solidFill>
                  <a:latin typeface="+mj-ea"/>
                  <a:ea typeface="+mj-ea"/>
                </a:endParaRPr>
              </a:p>
              <a:p>
                <a:pPr eaLnBrk="0" hangingPunct="0">
                  <a:lnSpc>
                    <a:spcPts val="1825"/>
                  </a:lnSpc>
                  <a:spcBef>
                    <a:spcPts val="0"/>
                  </a:spcBef>
                  <a:defRPr/>
                </a:pPr>
                <a:endParaRPr lang="ja-JP" altLang="en-US" sz="1400" b="1" dirty="0">
                  <a:solidFill>
                    <a:schemeClr val="accent1">
                      <a:lumMod val="75000"/>
                    </a:schemeClr>
                  </a:solidFill>
                  <a:latin typeface="+mn-ea"/>
                  <a:ea typeface="+mn-ea"/>
                </a:endParaRPr>
              </a:p>
            </p:txBody>
          </p:sp>
          <p:cxnSp>
            <p:nvCxnSpPr>
              <p:cNvPr id="129" name="直線コネクタ 128"/>
              <p:cNvCxnSpPr/>
              <p:nvPr/>
            </p:nvCxnSpPr>
            <p:spPr>
              <a:xfrm>
                <a:off x="3000364" y="4498497"/>
                <a:ext cx="428628" cy="0"/>
              </a:xfrm>
              <a:prstGeom prst="line">
                <a:avLst/>
              </a:prstGeom>
            </p:spPr>
            <p:style>
              <a:lnRef idx="1">
                <a:schemeClr val="accent1"/>
              </a:lnRef>
              <a:fillRef idx="0">
                <a:schemeClr val="accent1"/>
              </a:fillRef>
              <a:effectRef idx="0">
                <a:schemeClr val="accent1"/>
              </a:effectRef>
              <a:fontRef idx="minor">
                <a:schemeClr val="tx1"/>
              </a:fontRef>
            </p:style>
          </p:cxnSp>
          <p:sp>
            <p:nvSpPr>
              <p:cNvPr id="130" name="大かっこ 129"/>
              <p:cNvSpPr/>
              <p:nvPr/>
            </p:nvSpPr>
            <p:spPr>
              <a:xfrm>
                <a:off x="2928926" y="4325693"/>
                <a:ext cx="642941" cy="428627"/>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cxnSp>
            <p:nvCxnSpPr>
              <p:cNvPr id="134" name="直線コネクタ 133"/>
              <p:cNvCxnSpPr/>
              <p:nvPr/>
            </p:nvCxnSpPr>
            <p:spPr>
              <a:xfrm>
                <a:off x="3000364" y="5560294"/>
                <a:ext cx="428628" cy="1906"/>
              </a:xfrm>
              <a:prstGeom prst="line">
                <a:avLst/>
              </a:prstGeom>
            </p:spPr>
            <p:style>
              <a:lnRef idx="1">
                <a:schemeClr val="accent1"/>
              </a:lnRef>
              <a:fillRef idx="0">
                <a:schemeClr val="accent1"/>
              </a:fillRef>
              <a:effectRef idx="0">
                <a:schemeClr val="accent1"/>
              </a:effectRef>
              <a:fontRef idx="minor">
                <a:schemeClr val="tx1"/>
              </a:fontRef>
            </p:style>
          </p:cxnSp>
        </p:grpSp>
      </p:grpSp>
      <p:pic>
        <p:nvPicPr>
          <p:cNvPr id="26636" name="Picture 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5255" y="2340471"/>
            <a:ext cx="1743246" cy="142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 name="AutoShape 28"/>
          <p:cNvSpPr>
            <a:spLocks noChangeArrowheads="1"/>
          </p:cNvSpPr>
          <p:nvPr/>
        </p:nvSpPr>
        <p:spPr bwMode="auto">
          <a:xfrm>
            <a:off x="6516291" y="5694023"/>
            <a:ext cx="3842941" cy="787632"/>
          </a:xfrm>
          <a:prstGeom prst="wedgeRoundRectCallout">
            <a:avLst>
              <a:gd name="adj1" fmla="val -31466"/>
              <a:gd name="adj2" fmla="val 14404"/>
              <a:gd name="adj3" fmla="val 16667"/>
            </a:avLst>
          </a:prstGeom>
          <a:solidFill>
            <a:schemeClr val="accent1"/>
          </a:solidFill>
          <a:ln w="9525">
            <a:solidFill>
              <a:schemeClr val="tx1"/>
            </a:solidFill>
            <a:miter lim="800000"/>
            <a:headEnd/>
            <a:tailEnd/>
          </a:ln>
        </p:spPr>
        <p:txBody>
          <a:bodyPr lIns="104306" tIns="52153" rIns="104306" bIns="52153"/>
          <a:lstStyle/>
          <a:p>
            <a:pPr>
              <a:defRPr/>
            </a:pPr>
            <a:r>
              <a:rPr lang="ja-JP" altLang="en-US" sz="1300" b="1" dirty="0">
                <a:solidFill>
                  <a:schemeClr val="bg1"/>
                </a:solidFill>
                <a:latin typeface="+mn-ea"/>
                <a:ea typeface="+mn-ea"/>
              </a:rPr>
              <a:t>　式から分かるように、圧力損失は風量の</a:t>
            </a:r>
            <a:r>
              <a:rPr lang="en-US" altLang="ja-JP" sz="1300" b="1" dirty="0">
                <a:solidFill>
                  <a:schemeClr val="bg1"/>
                </a:solidFill>
                <a:latin typeface="+mn-ea"/>
                <a:ea typeface="+mn-ea"/>
              </a:rPr>
              <a:t>2</a:t>
            </a:r>
            <a:r>
              <a:rPr lang="ja-JP" altLang="en-US" sz="1300" b="1" dirty="0">
                <a:solidFill>
                  <a:schemeClr val="bg1"/>
                </a:solidFill>
                <a:latin typeface="+mn-ea"/>
                <a:ea typeface="+mn-ea"/>
              </a:rPr>
              <a:t>乗に比例するので、風量を</a:t>
            </a:r>
            <a:r>
              <a:rPr lang="en-US" altLang="ja-JP" sz="1300" b="1" dirty="0">
                <a:solidFill>
                  <a:schemeClr val="bg1"/>
                </a:solidFill>
                <a:latin typeface="+mn-ea"/>
                <a:ea typeface="+mn-ea"/>
              </a:rPr>
              <a:t>2</a:t>
            </a:r>
            <a:r>
              <a:rPr lang="ja-JP" altLang="en-US" sz="1300" b="1" dirty="0">
                <a:solidFill>
                  <a:schemeClr val="bg1"/>
                </a:solidFill>
                <a:latin typeface="+mn-ea"/>
                <a:ea typeface="+mn-ea"/>
              </a:rPr>
              <a:t>倍にする場合には、静圧が</a:t>
            </a:r>
            <a:r>
              <a:rPr lang="en-US" altLang="ja-JP" sz="1300" b="1" dirty="0">
                <a:solidFill>
                  <a:schemeClr val="bg1"/>
                </a:solidFill>
                <a:latin typeface="+mn-ea"/>
                <a:ea typeface="+mn-ea"/>
              </a:rPr>
              <a:t>4</a:t>
            </a:r>
            <a:r>
              <a:rPr lang="ja-JP" altLang="en-US" sz="1300" b="1" dirty="0">
                <a:solidFill>
                  <a:schemeClr val="bg1"/>
                </a:solidFill>
                <a:latin typeface="+mn-ea"/>
                <a:ea typeface="+mn-ea"/>
              </a:rPr>
              <a:t>倍あるファンを選定する必要がある。</a:t>
            </a:r>
          </a:p>
        </p:txBody>
      </p:sp>
      <p:sp>
        <p:nvSpPr>
          <p:cNvPr id="2" name="タイトル 1"/>
          <p:cNvSpPr>
            <a:spLocks noGrp="1"/>
          </p:cNvSpPr>
          <p:nvPr>
            <p:ph type="title"/>
          </p:nvPr>
        </p:nvSpPr>
        <p:spPr/>
        <p:txBody>
          <a:bodyPr/>
          <a:lstStyle/>
          <a:p>
            <a:r>
              <a:rPr lang="ja-JP" altLang="en-US" sz="4000" dirty="0"/>
              <a:t>ファンの基本特性</a:t>
            </a:r>
            <a:endParaRPr kumimoji="1" lang="ja-JP" altLang="en-US" sz="4000" dirty="0"/>
          </a:p>
        </p:txBody>
      </p:sp>
      <p:sp>
        <p:nvSpPr>
          <p:cNvPr id="119" name="スライド番号プレースホルダー 5"/>
          <p:cNvSpPr>
            <a:spLocks noGrp="1"/>
          </p:cNvSpPr>
          <p:nvPr>
            <p:ph type="sldNum" sz="quarter" idx="10"/>
          </p:nvPr>
        </p:nvSpPr>
        <p:spPr>
          <a:prstGeom prst="rect">
            <a:avLst/>
          </a:prstGeom>
        </p:spPr>
        <p:txBody>
          <a:bodyPr/>
          <a:lstStyle/>
          <a:p>
            <a:pPr>
              <a:defRPr/>
            </a:pPr>
            <a:fld id="{D05FFE8A-F844-4F6A-9A03-13B3BB6D3A0C}" type="slidenum">
              <a:rPr/>
              <a:pPr>
                <a:defRPr/>
              </a:pPr>
              <a:t>5</a:t>
            </a:fld>
            <a:endParaRPr dirty="0"/>
          </a:p>
        </p:txBody>
      </p:sp>
    </p:spTree>
    <p:extLst>
      <p:ext uri="{BB962C8B-B14F-4D97-AF65-F5344CB8AC3E}">
        <p14:creationId xmlns:p14="http://schemas.microsoft.com/office/powerpoint/2010/main" val="1034149335"/>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グループ化 2"/>
          <p:cNvGrpSpPr>
            <a:grpSpLocks/>
          </p:cNvGrpSpPr>
          <p:nvPr/>
        </p:nvGrpSpPr>
        <p:grpSpPr bwMode="auto">
          <a:xfrm>
            <a:off x="-23813" y="0"/>
            <a:ext cx="10717213" cy="7561263"/>
            <a:chOff x="-24606" y="-1"/>
            <a:chExt cx="10718006" cy="7561263"/>
          </a:xfrm>
        </p:grpSpPr>
        <p:sp>
          <p:nvSpPr>
            <p:cNvPr id="13317" name="Rectangle 5"/>
            <p:cNvSpPr>
              <a:spLocks noChangeArrowheads="1"/>
            </p:cNvSpPr>
            <p:nvPr/>
          </p:nvSpPr>
          <p:spPr bwMode="auto">
            <a:xfrm>
              <a:off x="0" y="-1"/>
              <a:ext cx="10693400" cy="7331755"/>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18" name="Rectangle 6"/>
            <p:cNvSpPr>
              <a:spLocks noChangeArrowheads="1"/>
            </p:cNvSpPr>
            <p:nvPr/>
          </p:nvSpPr>
          <p:spPr bwMode="auto">
            <a:xfrm>
              <a:off x="-24606" y="7331755"/>
              <a:ext cx="10718006" cy="229507"/>
            </a:xfrm>
            <a:prstGeom prst="rect">
              <a:avLst/>
            </a:prstGeom>
            <a:solidFill>
              <a:srgbClr val="663300"/>
            </a:solidFill>
            <a:ln w="9525">
              <a:solidFill>
                <a:srgbClr val="CC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19" name="Line 7"/>
            <p:cNvSpPr>
              <a:spLocks noChangeShapeType="1"/>
            </p:cNvSpPr>
            <p:nvPr/>
          </p:nvSpPr>
          <p:spPr bwMode="auto">
            <a:xfrm>
              <a:off x="9730928" y="7265481"/>
              <a:ext cx="368300" cy="0"/>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0" name="Line 8"/>
            <p:cNvSpPr>
              <a:spLocks noChangeShapeType="1"/>
            </p:cNvSpPr>
            <p:nvPr/>
          </p:nvSpPr>
          <p:spPr bwMode="auto">
            <a:xfrm>
              <a:off x="9121328" y="7265481"/>
              <a:ext cx="368300" cy="0"/>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1" name="AutoShape 9"/>
            <p:cNvSpPr>
              <a:spLocks noChangeArrowheads="1"/>
            </p:cNvSpPr>
            <p:nvPr/>
          </p:nvSpPr>
          <p:spPr bwMode="auto">
            <a:xfrm>
              <a:off x="584200" y="7144485"/>
              <a:ext cx="800100" cy="165100"/>
            </a:xfrm>
            <a:prstGeom prst="roundRect">
              <a:avLst>
                <a:gd name="adj" fmla="val 16667"/>
              </a:avLst>
            </a:prstGeom>
            <a:solidFill>
              <a:srgbClr val="3366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22" name="Rectangle 10"/>
            <p:cNvSpPr>
              <a:spLocks noChangeArrowheads="1"/>
            </p:cNvSpPr>
            <p:nvPr/>
          </p:nvSpPr>
          <p:spPr bwMode="auto">
            <a:xfrm>
              <a:off x="584200" y="7068285"/>
              <a:ext cx="803275" cy="76200"/>
            </a:xfrm>
            <a:prstGeom prst="rect">
              <a:avLst/>
            </a:prstGeom>
            <a:solidFill>
              <a:srgbClr val="CC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23" name="Rectangle 11"/>
            <p:cNvSpPr>
              <a:spLocks noChangeArrowheads="1"/>
            </p:cNvSpPr>
            <p:nvPr/>
          </p:nvSpPr>
          <p:spPr bwMode="auto">
            <a:xfrm>
              <a:off x="957263" y="6992085"/>
              <a:ext cx="88900" cy="14763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3" name="Text Box 4"/>
          <p:cNvSpPr txBox="1">
            <a:spLocks noChangeArrowheads="1"/>
          </p:cNvSpPr>
          <p:nvPr/>
        </p:nvSpPr>
        <p:spPr bwMode="auto">
          <a:xfrm>
            <a:off x="-26988" y="2501900"/>
            <a:ext cx="10693401" cy="199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306" tIns="52153" rIns="104306" bIns="52153">
            <a:spAutoFit/>
          </a:bodyPr>
          <a:lstStyle>
            <a:lvl1pPr eaLnBrk="0" hangingPunct="0">
              <a:defRPr kumimoji="1" sz="2400">
                <a:solidFill>
                  <a:schemeClr val="tx1"/>
                </a:solidFill>
                <a:latin typeface="Arial Unicode MS" pitchFamily="50" charset="-128"/>
                <a:ea typeface="ＭＳ Ｐゴシック" pitchFamily="50" charset="-128"/>
              </a:defRPr>
            </a:lvl1pPr>
            <a:lvl2pPr marL="742950" indent="-285750" eaLnBrk="0" hangingPunct="0">
              <a:defRPr kumimoji="1" sz="2400">
                <a:solidFill>
                  <a:schemeClr val="tx1"/>
                </a:solidFill>
                <a:latin typeface="Arial Unicode MS" pitchFamily="50" charset="-128"/>
                <a:ea typeface="ＭＳ Ｐゴシック" pitchFamily="50" charset="-128"/>
              </a:defRPr>
            </a:lvl2pPr>
            <a:lvl3pPr marL="1143000" indent="-228600" eaLnBrk="0" hangingPunct="0">
              <a:defRPr kumimoji="1" sz="2400">
                <a:solidFill>
                  <a:schemeClr val="tx1"/>
                </a:solidFill>
                <a:latin typeface="Arial Unicode MS" pitchFamily="50" charset="-128"/>
                <a:ea typeface="ＭＳ Ｐゴシック" pitchFamily="50" charset="-128"/>
              </a:defRPr>
            </a:lvl3pPr>
            <a:lvl4pPr marL="1600200" indent="-228600" eaLnBrk="0" hangingPunct="0">
              <a:defRPr kumimoji="1" sz="2400">
                <a:solidFill>
                  <a:schemeClr val="tx1"/>
                </a:solidFill>
                <a:latin typeface="Arial Unicode MS" pitchFamily="50" charset="-128"/>
                <a:ea typeface="ＭＳ Ｐゴシック" pitchFamily="50" charset="-128"/>
              </a:defRPr>
            </a:lvl4pPr>
            <a:lvl5pPr marL="2057400" indent="-228600" eaLnBrk="0" hangingPunct="0">
              <a:defRPr kumimoji="1" sz="2400">
                <a:solidFill>
                  <a:schemeClr val="tx1"/>
                </a:solidFill>
                <a:latin typeface="Arial Unicode MS" pitchFamily="50" charset="-128"/>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Unicode MS" pitchFamily="50" charset="-128"/>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Unicode MS" pitchFamily="50" charset="-128"/>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Unicode MS" pitchFamily="50" charset="-128"/>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Unicode MS" pitchFamily="50" charset="-128"/>
                <a:ea typeface="ＭＳ Ｐゴシック" pitchFamily="50" charset="-128"/>
              </a:defRPr>
            </a:lvl9pPr>
          </a:lstStyle>
          <a:p>
            <a:pPr algn="ctr" eaLnBrk="1" hangingPunct="1">
              <a:spcBef>
                <a:spcPct val="50000"/>
              </a:spcBef>
              <a:defRPr/>
            </a:pPr>
            <a:r>
              <a:rPr lang="ja-JP" altLang="en-US" sz="3600" dirty="0" smtClean="0">
                <a:solidFill>
                  <a:srgbClr val="FF9900"/>
                </a:solidFill>
              </a:rPr>
              <a:t>発　行</a:t>
            </a:r>
          </a:p>
          <a:p>
            <a:pPr algn="ctr" eaLnBrk="1" hangingPunct="1">
              <a:spcBef>
                <a:spcPct val="50000"/>
              </a:spcBef>
              <a:defRPr/>
            </a:pPr>
            <a:r>
              <a:rPr lang="ja-JP" altLang="en-US" sz="3600" dirty="0">
                <a:solidFill>
                  <a:schemeClr val="bg1"/>
                </a:solidFill>
              </a:rPr>
              <a:t>公益</a:t>
            </a:r>
            <a:r>
              <a:rPr lang="ja-JP" altLang="en-US" sz="3600" dirty="0" smtClean="0">
                <a:solidFill>
                  <a:schemeClr val="bg1"/>
                </a:solidFill>
              </a:rPr>
              <a:t>社団法人　空気調和・衛生工学会</a:t>
            </a:r>
          </a:p>
          <a:p>
            <a:pPr algn="ctr" eaLnBrk="1" hangingPunct="1">
              <a:spcBef>
                <a:spcPct val="50000"/>
              </a:spcBef>
              <a:defRPr/>
            </a:pPr>
            <a:r>
              <a:rPr lang="ja-JP" altLang="en-US" sz="2100" dirty="0" smtClean="0">
                <a:solidFill>
                  <a:schemeClr val="bg1"/>
                </a:solidFill>
                <a:latin typeface="+mn-lt"/>
              </a:rPr>
              <a:t>（</a:t>
            </a:r>
            <a:r>
              <a:rPr lang="en-US" altLang="ja-JP" sz="2100" dirty="0" err="1" smtClean="0">
                <a:solidFill>
                  <a:schemeClr val="bg1"/>
                </a:solidFill>
                <a:latin typeface="+mn-lt"/>
              </a:rPr>
              <a:t>SHASE</a:t>
            </a:r>
            <a:r>
              <a:rPr lang="en-US" altLang="ja-JP" sz="2100" dirty="0" smtClean="0">
                <a:solidFill>
                  <a:schemeClr val="bg1"/>
                </a:solidFill>
                <a:latin typeface="+mn-lt"/>
              </a:rPr>
              <a:t>: The Society of Heating, Air Conditioning and Sanitary Engineers of Japan</a:t>
            </a:r>
            <a:r>
              <a:rPr lang="ja-JP" altLang="en-US" sz="2100" dirty="0" smtClean="0">
                <a:solidFill>
                  <a:schemeClr val="bg1"/>
                </a:solidFill>
                <a:latin typeface="+mn-lt"/>
              </a:rPr>
              <a:t>）</a:t>
            </a:r>
            <a:endParaRPr lang="en-US" altLang="ja-JP" sz="2100" dirty="0" smtClean="0">
              <a:solidFill>
                <a:schemeClr val="bg1"/>
              </a:solidFill>
              <a:latin typeface="+mn-lt"/>
            </a:endParaRPr>
          </a:p>
        </p:txBody>
      </p:sp>
      <p:sp>
        <p:nvSpPr>
          <p:cNvPr id="11" name="テキスト ボックス 10"/>
          <p:cNvSpPr txBox="1"/>
          <p:nvPr/>
        </p:nvSpPr>
        <p:spPr>
          <a:xfrm rot="21108115">
            <a:off x="8446734" y="6422782"/>
            <a:ext cx="1846659" cy="492443"/>
          </a:xfrm>
          <a:prstGeom prst="rect">
            <a:avLst/>
          </a:prstGeom>
          <a:noFill/>
        </p:spPr>
        <p:txBody>
          <a:bodyPr wrap="none" lIns="0" tIns="0" rIns="0" bIns="0" rtlCol="0" anchor="ctr" anchorCtr="0">
            <a:spAutoFit/>
          </a:bodyPr>
          <a:lstStyle/>
          <a:p>
            <a:r>
              <a:rPr lang="ja-JP" altLang="en-US" sz="3200" dirty="0">
                <a:solidFill>
                  <a:schemeClr val="bg1">
                    <a:lumMod val="95000"/>
                  </a:schemeClr>
                </a:solidFill>
                <a:latin typeface="HG創英角ﾎﾟｯﾌﾟ体" panose="040B0A09000000000000" pitchFamily="49" charset="-128"/>
                <a:ea typeface="HG創英角ﾎﾟｯﾌﾟ体" panose="040B0A09000000000000" pitchFamily="49" charset="-128"/>
              </a:rPr>
              <a:t>伊東 民雄</a:t>
            </a:r>
            <a:endParaRPr kumimoji="1" lang="ja-JP" altLang="en-US" sz="3200" dirty="0">
              <a:solidFill>
                <a:schemeClr val="bg1">
                  <a:lumMod val="95000"/>
                </a:schemeClr>
              </a:solidFill>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959372063"/>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4775</TotalTime>
  <Words>865</Words>
  <Application>Microsoft Office PowerPoint</Application>
  <PresentationFormat>ユーザー設定</PresentationFormat>
  <Paragraphs>124</Paragraphs>
  <Slides>6</Slides>
  <Notes>6</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6</vt:i4>
      </vt:variant>
    </vt:vector>
  </HeadingPairs>
  <TitlesOfParts>
    <vt:vector size="16" baseType="lpstr">
      <vt:lpstr>Arial Unicode MS</vt:lpstr>
      <vt:lpstr>HGP創英角ｺﾞｼｯｸUB</vt:lpstr>
      <vt:lpstr>HG創英角ﾎﾟｯﾌﾟ体</vt:lpstr>
      <vt:lpstr>ＭＳ Ｐゴシック</vt:lpstr>
      <vt:lpstr>ＭＳ Ｐ明朝</vt:lpstr>
      <vt:lpstr>ＭＳ ゴシック</vt:lpstr>
      <vt:lpstr>Arial</vt:lpstr>
      <vt:lpstr>Calibri</vt:lpstr>
      <vt:lpstr>Calibri Light</vt:lpstr>
      <vt:lpstr>Office テーマ</vt:lpstr>
      <vt:lpstr>PowerPoint プレゼンテーション</vt:lpstr>
      <vt:lpstr>送風機</vt:lpstr>
      <vt:lpstr>遠心送風機と軸流送風機</vt:lpstr>
      <vt:lpstr>ワード：サージング</vt:lpstr>
      <vt:lpstr>ファンの基本特性</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ib-naga-epson</dc:creator>
  <cp:lastModifiedBy>hiroshi nagasawa</cp:lastModifiedBy>
  <cp:revision>326</cp:revision>
  <cp:lastPrinted>2013-01-10T10:27:24Z</cp:lastPrinted>
  <dcterms:created xsi:type="dcterms:W3CDTF">1601-01-01T00:00:00Z</dcterms:created>
  <dcterms:modified xsi:type="dcterms:W3CDTF">2015-04-23T02:05:59Z</dcterms:modified>
</cp:coreProperties>
</file>